
<file path=[Content_Types].xml><?xml version="1.0" encoding="utf-8"?>
<Types xmlns="http://schemas.openxmlformats.org/package/2006/content-types">
  <Default Extension="fntdata" ContentType="application/x-fontdata"/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31"/>
  </p:notesMasterIdLst>
  <p:sldIdLst>
    <p:sldId id="271" r:id="rId5"/>
    <p:sldId id="277" r:id="rId6"/>
    <p:sldId id="500" r:id="rId7"/>
    <p:sldId id="501" r:id="rId8"/>
    <p:sldId id="502" r:id="rId9"/>
    <p:sldId id="503" r:id="rId10"/>
    <p:sldId id="511" r:id="rId11"/>
    <p:sldId id="504" r:id="rId12"/>
    <p:sldId id="515" r:id="rId13"/>
    <p:sldId id="505" r:id="rId14"/>
    <p:sldId id="506" r:id="rId15"/>
    <p:sldId id="507" r:id="rId16"/>
    <p:sldId id="508" r:id="rId17"/>
    <p:sldId id="513" r:id="rId18"/>
    <p:sldId id="509" r:id="rId19"/>
    <p:sldId id="517" r:id="rId20"/>
    <p:sldId id="518" r:id="rId21"/>
    <p:sldId id="519" r:id="rId22"/>
    <p:sldId id="514" r:id="rId23"/>
    <p:sldId id="510" r:id="rId24"/>
    <p:sldId id="512" r:id="rId25"/>
    <p:sldId id="516" r:id="rId26"/>
    <p:sldId id="267" r:id="rId27"/>
    <p:sldId id="268" r:id="rId28"/>
    <p:sldId id="269" r:id="rId29"/>
    <p:sldId id="263" r:id="rId30"/>
  </p:sldIdLst>
  <p:sldSz cx="12192000" cy="6858000"/>
  <p:notesSz cx="6858000" cy="9144000"/>
  <p:embeddedFontLst>
    <p:embeddedFont>
      <p:font typeface="Franklin Gothic Demi Cond" panose="020B0706030402020204" pitchFamily="34" charset="0"/>
      <p:regular r:id="rId32"/>
      <p:bold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7674" autoAdjust="0"/>
  </p:normalViewPr>
  <p:slideViewPr>
    <p:cSldViewPr snapToGrid="0">
      <p:cViewPr varScale="1">
        <p:scale>
          <a:sx n="75" d="100"/>
          <a:sy n="75" d="100"/>
        </p:scale>
        <p:origin x="141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4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8B5379B7-ABAA-4A83-8875-A3C16CD7ABC7}" type="datetimeFigureOut">
              <a:rPr lang="en-US" smtClean="0"/>
              <a:pPr/>
              <a:t>8/19/2019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D47E5265-3043-421E-B605-7AFBDEFD2E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40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</a:t>
            </a:r>
            <a:r>
              <a:rPr lang="en-US" dirty="0" err="1"/>
              <a:t>queing</a:t>
            </a:r>
            <a:r>
              <a:rPr lang="en-US" dirty="0"/>
              <a:t> required read with acknowledgement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53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RabbitMQ/MSMQ At Least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1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Read/Write issues with concurrency locks aka Availability vs Consistency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9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with exponential </a:t>
            </a:r>
            <a:r>
              <a:rPr lang="en-US" dirty="0" err="1"/>
              <a:t>backoff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894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Circuit Breaker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18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Bulkhead Isolation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22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logic demo in asp.net core using Polly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457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CQRS with Event 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58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logic with circuit breaker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74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of Jimmy Bogarts CQRS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48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switch to microservices?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2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49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over view with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5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9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of what it might look like to separate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05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 need to communicate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13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69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Eventual consistency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6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sv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Layouts/_rels/slideLayout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svg"/><Relationship Id="rId21" Type="http://schemas.openxmlformats.org/officeDocument/2006/relationships/image" Target="../media/image69.sv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svg"/><Relationship Id="rId50" Type="http://schemas.openxmlformats.org/officeDocument/2006/relationships/image" Target="../media/image98.png"/><Relationship Id="rId55" Type="http://schemas.openxmlformats.org/officeDocument/2006/relationships/image" Target="../media/image103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svg"/><Relationship Id="rId11" Type="http://schemas.openxmlformats.org/officeDocument/2006/relationships/image" Target="../media/image59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svg"/><Relationship Id="rId40" Type="http://schemas.openxmlformats.org/officeDocument/2006/relationships/image" Target="../media/image88.png"/><Relationship Id="rId45" Type="http://schemas.openxmlformats.org/officeDocument/2006/relationships/image" Target="../media/image93.svg"/><Relationship Id="rId53" Type="http://schemas.openxmlformats.org/officeDocument/2006/relationships/image" Target="../media/image101.svg"/><Relationship Id="rId58" Type="http://schemas.openxmlformats.org/officeDocument/2006/relationships/image" Target="../media/image106.png"/><Relationship Id="rId5" Type="http://schemas.openxmlformats.org/officeDocument/2006/relationships/image" Target="../media/image53.svg"/><Relationship Id="rId19" Type="http://schemas.openxmlformats.org/officeDocument/2006/relationships/image" Target="../media/image67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35" Type="http://schemas.openxmlformats.org/officeDocument/2006/relationships/image" Target="../media/image83.svg"/><Relationship Id="rId43" Type="http://schemas.openxmlformats.org/officeDocument/2006/relationships/image" Target="../media/image91.svg"/><Relationship Id="rId48" Type="http://schemas.openxmlformats.org/officeDocument/2006/relationships/image" Target="../media/image96.png"/><Relationship Id="rId56" Type="http://schemas.openxmlformats.org/officeDocument/2006/relationships/image" Target="../media/image104.png"/><Relationship Id="rId8" Type="http://schemas.openxmlformats.org/officeDocument/2006/relationships/image" Target="../media/image56.png"/><Relationship Id="rId51" Type="http://schemas.openxmlformats.org/officeDocument/2006/relationships/image" Target="../media/image99.svg"/><Relationship Id="rId3" Type="http://schemas.openxmlformats.org/officeDocument/2006/relationships/image" Target="../media/image51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1.sv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59" Type="http://schemas.openxmlformats.org/officeDocument/2006/relationships/image" Target="../media/image107.svg"/><Relationship Id="rId20" Type="http://schemas.openxmlformats.org/officeDocument/2006/relationships/image" Target="../media/image68.png"/><Relationship Id="rId41" Type="http://schemas.openxmlformats.org/officeDocument/2006/relationships/image" Target="../media/image89.svg"/><Relationship Id="rId54" Type="http://schemas.openxmlformats.org/officeDocument/2006/relationships/image" Target="../media/image10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svg"/><Relationship Id="rId57" Type="http://schemas.openxmlformats.org/officeDocument/2006/relationships/image" Target="../media/image105.svg"/><Relationship Id="rId10" Type="http://schemas.openxmlformats.org/officeDocument/2006/relationships/image" Target="../media/image58.png"/><Relationship Id="rId31" Type="http://schemas.openxmlformats.org/officeDocument/2006/relationships/image" Target="../media/image79.sv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/Relationships>
</file>

<file path=ppt/slideLayouts/_rels/slideLayout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svg"/><Relationship Id="rId21" Type="http://schemas.openxmlformats.org/officeDocument/2006/relationships/image" Target="../media/image127.svg"/><Relationship Id="rId34" Type="http://schemas.openxmlformats.org/officeDocument/2006/relationships/image" Target="../media/image140.png"/><Relationship Id="rId42" Type="http://schemas.openxmlformats.org/officeDocument/2006/relationships/image" Target="../media/image148.png"/><Relationship Id="rId47" Type="http://schemas.openxmlformats.org/officeDocument/2006/relationships/image" Target="../media/image153.svg"/><Relationship Id="rId50" Type="http://schemas.openxmlformats.org/officeDocument/2006/relationships/image" Target="../media/image156.png"/><Relationship Id="rId55" Type="http://schemas.openxmlformats.org/officeDocument/2006/relationships/image" Target="../media/image161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5.svg"/><Relationship Id="rId11" Type="http://schemas.openxmlformats.org/officeDocument/2006/relationships/image" Target="../media/image117.sv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svg"/><Relationship Id="rId40" Type="http://schemas.openxmlformats.org/officeDocument/2006/relationships/image" Target="../media/image146.png"/><Relationship Id="rId45" Type="http://schemas.openxmlformats.org/officeDocument/2006/relationships/image" Target="../media/image151.svg"/><Relationship Id="rId53" Type="http://schemas.openxmlformats.org/officeDocument/2006/relationships/image" Target="../media/image159.svg"/><Relationship Id="rId58" Type="http://schemas.openxmlformats.org/officeDocument/2006/relationships/image" Target="../media/image164.png"/><Relationship Id="rId5" Type="http://schemas.openxmlformats.org/officeDocument/2006/relationships/image" Target="../media/image111.svg"/><Relationship Id="rId61" Type="http://schemas.openxmlformats.org/officeDocument/2006/relationships/image" Target="../media/image167.svg"/><Relationship Id="rId19" Type="http://schemas.openxmlformats.org/officeDocument/2006/relationships/image" Target="../media/image125.sv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svg"/><Relationship Id="rId30" Type="http://schemas.openxmlformats.org/officeDocument/2006/relationships/image" Target="../media/image136.png"/><Relationship Id="rId35" Type="http://schemas.openxmlformats.org/officeDocument/2006/relationships/image" Target="../media/image141.svg"/><Relationship Id="rId43" Type="http://schemas.openxmlformats.org/officeDocument/2006/relationships/image" Target="../media/image149.svg"/><Relationship Id="rId48" Type="http://schemas.openxmlformats.org/officeDocument/2006/relationships/image" Target="../media/image154.png"/><Relationship Id="rId56" Type="http://schemas.openxmlformats.org/officeDocument/2006/relationships/image" Target="../media/image162.png"/><Relationship Id="rId8" Type="http://schemas.openxmlformats.org/officeDocument/2006/relationships/image" Target="../media/image114.png"/><Relationship Id="rId51" Type="http://schemas.openxmlformats.org/officeDocument/2006/relationships/image" Target="../media/image157.svg"/><Relationship Id="rId3" Type="http://schemas.openxmlformats.org/officeDocument/2006/relationships/image" Target="../media/image109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31.svg"/><Relationship Id="rId33" Type="http://schemas.openxmlformats.org/officeDocument/2006/relationships/image" Target="../media/image139.sv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svg"/><Relationship Id="rId20" Type="http://schemas.openxmlformats.org/officeDocument/2006/relationships/image" Target="../media/image126.png"/><Relationship Id="rId41" Type="http://schemas.openxmlformats.org/officeDocument/2006/relationships/image" Target="../media/image147.svg"/><Relationship Id="rId54" Type="http://schemas.openxmlformats.org/officeDocument/2006/relationships/image" Target="../media/image1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2.pn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svg"/><Relationship Id="rId57" Type="http://schemas.openxmlformats.org/officeDocument/2006/relationships/image" Target="../media/image163.svg"/><Relationship Id="rId10" Type="http://schemas.openxmlformats.org/officeDocument/2006/relationships/image" Target="../media/image116.png"/><Relationship Id="rId31" Type="http://schemas.openxmlformats.org/officeDocument/2006/relationships/image" Target="../media/image137.sv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Layouts/_rels/slideLayout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6.png"/><Relationship Id="rId21" Type="http://schemas.openxmlformats.org/officeDocument/2006/relationships/image" Target="../media/image183.svg"/><Relationship Id="rId42" Type="http://schemas.openxmlformats.org/officeDocument/2006/relationships/image" Target="../media/image200.png"/><Relationship Id="rId47" Type="http://schemas.openxmlformats.org/officeDocument/2006/relationships/image" Target="../media/image205.svg"/><Relationship Id="rId63" Type="http://schemas.openxmlformats.org/officeDocument/2006/relationships/image" Target="../media/image221.svg"/><Relationship Id="rId68" Type="http://schemas.openxmlformats.org/officeDocument/2006/relationships/image" Target="../media/image226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29" Type="http://schemas.openxmlformats.org/officeDocument/2006/relationships/image" Target="../media/image189.svg"/><Relationship Id="rId11" Type="http://schemas.openxmlformats.org/officeDocument/2006/relationships/image" Target="../media/image91.svg"/><Relationship Id="rId24" Type="http://schemas.openxmlformats.org/officeDocument/2006/relationships/image" Target="../media/image158.png"/><Relationship Id="rId32" Type="http://schemas.openxmlformats.org/officeDocument/2006/relationships/image" Target="../media/image190.png"/><Relationship Id="rId37" Type="http://schemas.openxmlformats.org/officeDocument/2006/relationships/image" Target="../media/image195.svg"/><Relationship Id="rId40" Type="http://schemas.openxmlformats.org/officeDocument/2006/relationships/image" Target="../media/image198.png"/><Relationship Id="rId45" Type="http://schemas.openxmlformats.org/officeDocument/2006/relationships/image" Target="../media/image203.svg"/><Relationship Id="rId53" Type="http://schemas.openxmlformats.org/officeDocument/2006/relationships/image" Target="../media/image211.svg"/><Relationship Id="rId58" Type="http://schemas.openxmlformats.org/officeDocument/2006/relationships/image" Target="../media/image216.png"/><Relationship Id="rId66" Type="http://schemas.openxmlformats.org/officeDocument/2006/relationships/image" Target="../media/image224.png"/><Relationship Id="rId5" Type="http://schemas.openxmlformats.org/officeDocument/2006/relationships/image" Target="../media/image171.svg"/><Relationship Id="rId61" Type="http://schemas.openxmlformats.org/officeDocument/2006/relationships/image" Target="../media/image219.svg"/><Relationship Id="rId19" Type="http://schemas.openxmlformats.org/officeDocument/2006/relationships/image" Target="../media/image181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7.svg"/><Relationship Id="rId30" Type="http://schemas.openxmlformats.org/officeDocument/2006/relationships/image" Target="../media/image164.png"/><Relationship Id="rId35" Type="http://schemas.openxmlformats.org/officeDocument/2006/relationships/image" Target="../media/image193.svg"/><Relationship Id="rId43" Type="http://schemas.openxmlformats.org/officeDocument/2006/relationships/image" Target="../media/image201.svg"/><Relationship Id="rId48" Type="http://schemas.openxmlformats.org/officeDocument/2006/relationships/image" Target="../media/image206.png"/><Relationship Id="rId56" Type="http://schemas.openxmlformats.org/officeDocument/2006/relationships/image" Target="../media/image214.png"/><Relationship Id="rId64" Type="http://schemas.openxmlformats.org/officeDocument/2006/relationships/image" Target="../media/image222.png"/><Relationship Id="rId69" Type="http://schemas.openxmlformats.org/officeDocument/2006/relationships/image" Target="../media/image227.svg"/><Relationship Id="rId8" Type="http://schemas.openxmlformats.org/officeDocument/2006/relationships/image" Target="../media/image106.png"/><Relationship Id="rId51" Type="http://schemas.openxmlformats.org/officeDocument/2006/relationships/image" Target="../media/image209.svg"/><Relationship Id="rId3" Type="http://schemas.openxmlformats.org/officeDocument/2006/relationships/image" Target="../media/image169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59.svg"/><Relationship Id="rId33" Type="http://schemas.openxmlformats.org/officeDocument/2006/relationships/image" Target="../media/image191.sv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59" Type="http://schemas.openxmlformats.org/officeDocument/2006/relationships/image" Target="../media/image217.svg"/><Relationship Id="rId67" Type="http://schemas.openxmlformats.org/officeDocument/2006/relationships/image" Target="../media/image225.svg"/><Relationship Id="rId20" Type="http://schemas.openxmlformats.org/officeDocument/2006/relationships/image" Target="../media/image182.png"/><Relationship Id="rId41" Type="http://schemas.openxmlformats.org/officeDocument/2006/relationships/image" Target="../media/image199.svg"/><Relationship Id="rId54" Type="http://schemas.openxmlformats.org/officeDocument/2006/relationships/image" Target="../media/image212.png"/><Relationship Id="rId62" Type="http://schemas.openxmlformats.org/officeDocument/2006/relationships/image" Target="../media/image2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2.pn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88.png"/><Relationship Id="rId36" Type="http://schemas.openxmlformats.org/officeDocument/2006/relationships/image" Target="../media/image194.png"/><Relationship Id="rId49" Type="http://schemas.openxmlformats.org/officeDocument/2006/relationships/image" Target="../media/image207.svg"/><Relationship Id="rId57" Type="http://schemas.openxmlformats.org/officeDocument/2006/relationships/image" Target="../media/image215.svg"/><Relationship Id="rId10" Type="http://schemas.openxmlformats.org/officeDocument/2006/relationships/image" Target="../media/image90.png"/><Relationship Id="rId31" Type="http://schemas.openxmlformats.org/officeDocument/2006/relationships/image" Target="../media/image165.svg"/><Relationship Id="rId44" Type="http://schemas.openxmlformats.org/officeDocument/2006/relationships/image" Target="../media/image202.png"/><Relationship Id="rId52" Type="http://schemas.openxmlformats.org/officeDocument/2006/relationships/image" Target="../media/image210.png"/><Relationship Id="rId60" Type="http://schemas.openxmlformats.org/officeDocument/2006/relationships/image" Target="../media/image218.png"/><Relationship Id="rId65" Type="http://schemas.openxmlformats.org/officeDocument/2006/relationships/image" Target="../media/image223.svg"/><Relationship Id="rId4" Type="http://schemas.openxmlformats.org/officeDocument/2006/relationships/image" Target="../media/image170.png"/><Relationship Id="rId9" Type="http://schemas.openxmlformats.org/officeDocument/2006/relationships/image" Target="../media/image107.svg"/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39" Type="http://schemas.openxmlformats.org/officeDocument/2006/relationships/image" Target="../media/image197.svg"/><Relationship Id="rId34" Type="http://schemas.openxmlformats.org/officeDocument/2006/relationships/image" Target="../media/image192.png"/><Relationship Id="rId50" Type="http://schemas.openxmlformats.org/officeDocument/2006/relationships/image" Target="../media/image208.png"/><Relationship Id="rId55" Type="http://schemas.openxmlformats.org/officeDocument/2006/relationships/image" Target="../media/image213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2025650"/>
            <a:ext cx="10919483" cy="37292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Shape 53"/>
          <p:cNvSpPr>
            <a:spLocks noGrp="1"/>
          </p:cNvSpPr>
          <p:nvPr>
            <p:ph type="title" hasCustomPrompt="1"/>
          </p:nvPr>
        </p:nvSpPr>
        <p:spPr>
          <a:xfrm>
            <a:off x="635000" y="2679700"/>
            <a:ext cx="10922001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t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5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sz="quarter" idx="14" hasCustomPrompt="1"/>
          </p:nvPr>
        </p:nvSpPr>
        <p:spPr>
          <a:xfrm>
            <a:off x="1091617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5" hasCustomPrompt="1"/>
          </p:nvPr>
        </p:nvSpPr>
        <p:spPr>
          <a:xfrm>
            <a:off x="772617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6"/>
          </p:nvPr>
        </p:nvSpPr>
        <p:spPr>
          <a:xfrm>
            <a:off x="772618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1" name="Shape 91"/>
          <p:cNvSpPr>
            <a:spLocks noGrp="1"/>
          </p:cNvSpPr>
          <p:nvPr>
            <p:ph type="pic" sz="quarter" idx="17" hasCustomPrompt="1"/>
          </p:nvPr>
        </p:nvSpPr>
        <p:spPr>
          <a:xfrm>
            <a:off x="3742742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4" name="Shape 94"/>
          <p:cNvSpPr>
            <a:spLocks noGrp="1"/>
          </p:cNvSpPr>
          <p:nvPr>
            <p:ph type="pic" sz="quarter" idx="20" hasCustomPrompt="1"/>
          </p:nvPr>
        </p:nvSpPr>
        <p:spPr>
          <a:xfrm>
            <a:off x="6389477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pic" sz="quarter" idx="23" hasCustomPrompt="1"/>
          </p:nvPr>
        </p:nvSpPr>
        <p:spPr>
          <a:xfrm>
            <a:off x="9036211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Shape 88">
            <a:extLst>
              <a:ext uri="{FF2B5EF4-FFF2-40B4-BE49-F238E27FC236}">
                <a16:creationId xmlns:a16="http://schemas.microsoft.com/office/drawing/2014/main" id="{A5470983-D4CF-42E0-A14A-B5BB874C5F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9181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89">
            <a:extLst>
              <a:ext uri="{FF2B5EF4-FFF2-40B4-BE49-F238E27FC236}">
                <a16:creationId xmlns:a16="http://schemas.microsoft.com/office/drawing/2014/main" id="{B4FFBAEA-5531-4A2D-9099-0DC1FAB5B6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79182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Shape 88">
            <a:extLst>
              <a:ext uri="{FF2B5EF4-FFF2-40B4-BE49-F238E27FC236}">
                <a16:creationId xmlns:a16="http://schemas.microsoft.com/office/drawing/2014/main" id="{78142A87-3994-45E2-9404-BC20FF0180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5745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Shape 89">
            <a:extLst>
              <a:ext uri="{FF2B5EF4-FFF2-40B4-BE49-F238E27FC236}">
                <a16:creationId xmlns:a16="http://schemas.microsoft.com/office/drawing/2014/main" id="{61C8F2F2-E8FE-4039-852C-7D9C6F79A2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5746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">
            <a:extLst>
              <a:ext uri="{FF2B5EF4-FFF2-40B4-BE49-F238E27FC236}">
                <a16:creationId xmlns:a16="http://schemas.microsoft.com/office/drawing/2014/main" id="{240B50E7-D7E2-423B-B194-FF62505EF8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92308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hape 89">
            <a:extLst>
              <a:ext uri="{FF2B5EF4-FFF2-40B4-BE49-F238E27FC236}">
                <a16:creationId xmlns:a16="http://schemas.microsoft.com/office/drawing/2014/main" id="{2438648C-733A-43C5-B81E-0D26395B68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92309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Shape 68">
            <a:extLst>
              <a:ext uri="{FF2B5EF4-FFF2-40B4-BE49-F238E27FC236}">
                <a16:creationId xmlns:a16="http://schemas.microsoft.com/office/drawing/2014/main" id="{82605282-8A6B-4600-B179-93B78EF2C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60015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sz="quarter" idx="14" hasCustomPrompt="1"/>
          </p:nvPr>
        </p:nvSpPr>
        <p:spPr>
          <a:xfrm>
            <a:off x="983871" y="5173216"/>
            <a:ext cx="291905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5"/>
          </p:nvPr>
        </p:nvSpPr>
        <p:spPr>
          <a:xfrm>
            <a:off x="1332148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6" hasCustomPrompt="1"/>
          </p:nvPr>
        </p:nvSpPr>
        <p:spPr>
          <a:xfrm>
            <a:off x="4508810" y="5173216"/>
            <a:ext cx="317438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7"/>
          </p:nvPr>
        </p:nvSpPr>
        <p:spPr>
          <a:xfrm>
            <a:off x="4984750" y="5560566"/>
            <a:ext cx="2222500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8" hasCustomPrompt="1"/>
          </p:nvPr>
        </p:nvSpPr>
        <p:spPr>
          <a:xfrm>
            <a:off x="8318882" y="5173216"/>
            <a:ext cx="2865792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9"/>
          </p:nvPr>
        </p:nvSpPr>
        <p:spPr>
          <a:xfrm>
            <a:off x="8640527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20" hasCustomPrompt="1"/>
          </p:nvPr>
        </p:nvSpPr>
        <p:spPr>
          <a:xfrm>
            <a:off x="4921250" y="228600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pic" sz="quarter" idx="21" hasCustomPrompt="1"/>
          </p:nvPr>
        </p:nvSpPr>
        <p:spPr>
          <a:xfrm>
            <a:off x="8577027" y="238125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pic" sz="quarter" idx="22" hasCustomPrompt="1"/>
          </p:nvPr>
        </p:nvSpPr>
        <p:spPr>
          <a:xfrm>
            <a:off x="1267433" y="2286000"/>
            <a:ext cx="2349501" cy="2349500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6AEF87AE-E19E-44CA-A9C2-E9F552893D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98794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S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2020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8" name="Shape 168"/>
          <p:cNvSpPr/>
          <p:nvPr/>
        </p:nvSpPr>
        <p:spPr>
          <a:xfrm>
            <a:off x="1341149" y="3105150"/>
            <a:ext cx="10850852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2021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9" hasCustomPrompt="1"/>
          </p:nvPr>
        </p:nvSpPr>
        <p:spPr>
          <a:xfrm>
            <a:off x="453012" y="2201096"/>
            <a:ext cx="1776275" cy="1776275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500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GO</a:t>
            </a:r>
          </a:p>
        </p:txBody>
      </p:sp>
      <p:sp>
        <p:nvSpPr>
          <p:cNvPr id="173" name="Shape 173"/>
          <p:cNvSpPr>
            <a:spLocks noGrp="1"/>
          </p:cNvSpPr>
          <p:nvPr>
            <p:ph type="pic" sz="quarter" idx="20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4" name="Shape 174"/>
          <p:cNvSpPr>
            <a:spLocks noGrp="1"/>
          </p:cNvSpPr>
          <p:nvPr>
            <p:ph type="pic" sz="quarter" idx="21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22" hasCustomPrompt="1"/>
          </p:nvPr>
        </p:nvSpPr>
        <p:spPr>
          <a:xfrm>
            <a:off x="1150649" y="4034631"/>
            <a:ext cx="2984501" cy="1529264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STARTING POINT</a:t>
            </a:r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C99C7C04-496F-4D37-8D52-3C3F7B475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940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Midd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-1" y="3105150"/>
            <a:ext cx="12192003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92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2023</a:t>
            </a:r>
          </a:p>
        </p:txBody>
      </p:sp>
      <p:sp>
        <p:nvSpPr>
          <p:cNvPr id="19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2024</a:t>
            </a:r>
          </a:p>
        </p:txBody>
      </p:sp>
      <p:sp>
        <p:nvSpPr>
          <p:cNvPr id="21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174"/>
          <p:cNvSpPr>
            <a:spLocks noGrp="1"/>
          </p:cNvSpPr>
          <p:nvPr>
            <p:ph type="pic" sz="quarter" idx="24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5" name="Shape 68">
            <a:extLst>
              <a:ext uri="{FF2B5EF4-FFF2-40B4-BE49-F238E27FC236}">
                <a16:creationId xmlns:a16="http://schemas.microsoft.com/office/drawing/2014/main" id="{42847821-5905-4E6E-97DB-936276C4E8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020834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-1" y="3105150"/>
            <a:ext cx="7749988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7751316" y="2151664"/>
            <a:ext cx="2457558" cy="170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068"/>
                </a:moveTo>
                <a:lnTo>
                  <a:pt x="6614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body" sz="quarter" idx="20" hasCustomPrompt="1"/>
          </p:nvPr>
        </p:nvSpPr>
        <p:spPr>
          <a:xfrm>
            <a:off x="9325249" y="1230172"/>
            <a:ext cx="1776275" cy="1776275"/>
          </a:xfrm>
          <a:prstGeom prst="ellipse">
            <a:avLst/>
          </a:prstGeom>
          <a:blipFill>
            <a:blip r:embed="rId2"/>
          </a:blipFill>
          <a:effectLst>
            <a:outerShdw blurRad="127000" dist="63500" dir="5400000" rotWithShape="0">
              <a:schemeClr val="tx1">
                <a:alpha val="25000"/>
              </a:scheme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2500" baseline="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 ARE THE FUTURE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8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2026</a:t>
            </a:r>
          </a:p>
        </p:txBody>
      </p:sp>
      <p:sp>
        <p:nvSpPr>
          <p:cNvPr id="20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68">
            <a:extLst>
              <a:ext uri="{FF2B5EF4-FFF2-40B4-BE49-F238E27FC236}">
                <a16:creationId xmlns:a16="http://schemas.microsoft.com/office/drawing/2014/main" id="{FF49166C-2EDC-4679-AD43-55B1178AA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07168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1" spcCol="1091948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433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0CB676EB-85B6-4065-99F5-35E4AC978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2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12643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hape 68">
            <a:extLst>
              <a:ext uri="{FF2B5EF4-FFF2-40B4-BE49-F238E27FC236}">
                <a16:creationId xmlns:a16="http://schemas.microsoft.com/office/drawing/2014/main" id="{C3010E05-6609-4551-BD36-4528846D3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11EE7434-C25C-4E70-80AD-93E7F3B2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3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0526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hoto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A76837-B143-42CC-8217-0E109852FF7E}"/>
              </a:ext>
            </a:extLst>
          </p:cNvPr>
          <p:cNvSpPr/>
          <p:nvPr userDrawn="1"/>
        </p:nvSpPr>
        <p:spPr>
          <a:xfrm>
            <a:off x="0" y="0"/>
            <a:ext cx="4192790" cy="68580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4"/>
          </p:nvPr>
        </p:nvSpPr>
        <p:spPr>
          <a:xfrm>
            <a:off x="5721350" y="14732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5" hasCustomPrompt="1"/>
          </p:nvPr>
        </p:nvSpPr>
        <p:spPr>
          <a:xfrm>
            <a:off x="5721350" y="1117600"/>
            <a:ext cx="52641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7"/>
          </p:nvPr>
        </p:nvSpPr>
        <p:spPr>
          <a:xfrm>
            <a:off x="5721350" y="288925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8" hasCustomPrompt="1"/>
          </p:nvPr>
        </p:nvSpPr>
        <p:spPr>
          <a:xfrm>
            <a:off x="5721351" y="253365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sz="quarter" idx="20"/>
          </p:nvPr>
        </p:nvSpPr>
        <p:spPr>
          <a:xfrm>
            <a:off x="5721350" y="45974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21" hasCustomPrompt="1"/>
          </p:nvPr>
        </p:nvSpPr>
        <p:spPr>
          <a:xfrm>
            <a:off x="5721351" y="424180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 hasCustomPrompt="1"/>
          </p:nvPr>
        </p:nvSpPr>
        <p:spPr>
          <a:xfrm>
            <a:off x="635000" y="2225675"/>
            <a:ext cx="31369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5757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body" sz="quarter" idx="14"/>
          </p:nvPr>
        </p:nvSpPr>
        <p:spPr>
          <a:xfrm>
            <a:off x="1277609" y="2839482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5" hasCustomPrompt="1"/>
          </p:nvPr>
        </p:nvSpPr>
        <p:spPr>
          <a:xfrm>
            <a:off x="1277609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7"/>
          </p:nvPr>
        </p:nvSpPr>
        <p:spPr>
          <a:xfrm>
            <a:off x="6925568" y="28257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8" hasCustomPrompt="1"/>
          </p:nvPr>
        </p:nvSpPr>
        <p:spPr>
          <a:xfrm>
            <a:off x="6925568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sz="quarter" idx="20"/>
          </p:nvPr>
        </p:nvSpPr>
        <p:spPr>
          <a:xfrm>
            <a:off x="1277609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21" hasCustomPrompt="1"/>
          </p:nvPr>
        </p:nvSpPr>
        <p:spPr>
          <a:xfrm>
            <a:off x="1277609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sz="quarter" idx="23"/>
          </p:nvPr>
        </p:nvSpPr>
        <p:spPr>
          <a:xfrm>
            <a:off x="1277609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sz="quarter" idx="24" hasCustomPrompt="1"/>
          </p:nvPr>
        </p:nvSpPr>
        <p:spPr>
          <a:xfrm>
            <a:off x="1277609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sz="quarter" idx="26"/>
          </p:nvPr>
        </p:nvSpPr>
        <p:spPr>
          <a:xfrm>
            <a:off x="6925568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quarter" idx="27" hasCustomPrompt="1"/>
          </p:nvPr>
        </p:nvSpPr>
        <p:spPr>
          <a:xfrm>
            <a:off x="6925568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sz="quarter" idx="29"/>
          </p:nvPr>
        </p:nvSpPr>
        <p:spPr>
          <a:xfrm>
            <a:off x="6925568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sz="quarter" idx="30" hasCustomPrompt="1"/>
          </p:nvPr>
        </p:nvSpPr>
        <p:spPr>
          <a:xfrm>
            <a:off x="6925568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68"/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b="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810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>
            <a:off x="-27702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>
            <a:off x="26362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092B380F-4BB9-4064-819C-8C8ACC47D9D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61003" y="2607524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-1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F40D9077-C3E5-4058-81B0-7F79371A4F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1003" y="4397699"/>
            <a:ext cx="4216370" cy="37895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bg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>
            <a:off x="2628583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CDE987A-7C9D-48C9-A120-5251885568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31577" y="0"/>
            <a:ext cx="6560423" cy="6858000"/>
          </a:xfrm>
          <a:custGeom>
            <a:avLst/>
            <a:gdLst>
              <a:gd name="connsiteX0" fmla="*/ 2940924 w 6560423"/>
              <a:gd name="connsiteY0" fmla="*/ 0 h 6858000"/>
              <a:gd name="connsiteX1" fmla="*/ 6560423 w 6560423"/>
              <a:gd name="connsiteY1" fmla="*/ 0 h 6858000"/>
              <a:gd name="connsiteX2" fmla="*/ 6560423 w 6560423"/>
              <a:gd name="connsiteY2" fmla="*/ 6858000 h 6858000"/>
              <a:gd name="connsiteX3" fmla="*/ 2740739 w 6560423"/>
              <a:gd name="connsiteY3" fmla="*/ 6858000 h 6858000"/>
              <a:gd name="connsiteX4" fmla="*/ 0 w 6560423"/>
              <a:gd name="connsiteY4" fmla="*/ 35811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23" h="6858000">
                <a:moveTo>
                  <a:pt x="2940924" y="0"/>
                </a:moveTo>
                <a:lnTo>
                  <a:pt x="6560423" y="0"/>
                </a:lnTo>
                <a:lnTo>
                  <a:pt x="6560423" y="6858000"/>
                </a:lnTo>
                <a:lnTo>
                  <a:pt x="2740739" y="6858000"/>
                </a:lnTo>
                <a:lnTo>
                  <a:pt x="0" y="3581174"/>
                </a:lnTo>
                <a:close/>
              </a:path>
            </a:pathLst>
          </a:cu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307966699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 +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 hasCustomPrompt="1"/>
          </p:nvPr>
        </p:nvSpPr>
        <p:spPr>
          <a:xfrm>
            <a:off x="8636000" y="1576151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xfrm>
            <a:off x="8636000" y="4345781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44" name="Shape 344"/>
          <p:cNvSpPr/>
          <p:nvPr/>
        </p:nvSpPr>
        <p:spPr>
          <a:xfrm>
            <a:off x="0" y="2926"/>
            <a:ext cx="8001000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3809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xfrm>
            <a:off x="636259" y="3924300"/>
            <a:ext cx="6779509" cy="228441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208982275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pic>
        <p:nvPicPr>
          <p:cNvPr id="7" name="macbook-pro-retina.png">
            <a:extLst>
              <a:ext uri="{FF2B5EF4-FFF2-40B4-BE49-F238E27FC236}">
                <a16:creationId xmlns:a16="http://schemas.microsoft.com/office/drawing/2014/main" id="{68F6D8D0-9573-4FA1-8CC2-85630ED62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385433" y="1422543"/>
            <a:ext cx="7319450" cy="4436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28">
            <a:extLst>
              <a:ext uri="{FF2B5EF4-FFF2-40B4-BE49-F238E27FC236}">
                <a16:creationId xmlns:a16="http://schemas.microsoft.com/office/drawing/2014/main" id="{B118EEE8-B544-457C-8E02-635FEBDE4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9592" y="1686407"/>
            <a:ext cx="5576292" cy="3485183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Shape 341">
            <a:extLst>
              <a:ext uri="{FF2B5EF4-FFF2-40B4-BE49-F238E27FC236}">
                <a16:creationId xmlns:a16="http://schemas.microsoft.com/office/drawing/2014/main" id="{D8B398AA-74C2-4ADD-907F-1E1BEE9BE1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6000" y="809216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343">
            <a:extLst>
              <a:ext uri="{FF2B5EF4-FFF2-40B4-BE49-F238E27FC236}">
                <a16:creationId xmlns:a16="http://schemas.microsoft.com/office/drawing/2014/main" id="{125949D4-5A6A-4C22-A7BF-F4973B3258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0" y="3578846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50689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8126741" y="2137097"/>
            <a:ext cx="3429001" cy="4088905"/>
          </a:xfrm>
          <a:prstGeom prst="rect">
            <a:avLst/>
          </a:prstGeom>
          <a:solidFill>
            <a:srgbClr val="1C1E2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414" name="Shape 414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7493943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xfrm>
            <a:off x="8634741" y="2645097"/>
            <a:ext cx="2413001" cy="307340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77750030-3605-478F-A4A4-D94B89190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144870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pic" sz="quarter" idx="14"/>
          </p:nvPr>
        </p:nvSpPr>
        <p:spPr>
          <a:xfrm>
            <a:off x="636258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1" name="Shape 451"/>
          <p:cNvSpPr>
            <a:spLocks noGrp="1"/>
          </p:cNvSpPr>
          <p:nvPr>
            <p:ph type="pic" sz="quarter" idx="15"/>
          </p:nvPr>
        </p:nvSpPr>
        <p:spPr>
          <a:xfrm>
            <a:off x="3397619" y="2264097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2" name="Shape 452"/>
          <p:cNvSpPr>
            <a:spLocks noGrp="1"/>
          </p:cNvSpPr>
          <p:nvPr>
            <p:ph type="pic" sz="quarter" idx="16"/>
          </p:nvPr>
        </p:nvSpPr>
        <p:spPr>
          <a:xfrm>
            <a:off x="6158979" y="2264098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3" name="Shape 453"/>
          <p:cNvSpPr>
            <a:spLocks noGrp="1"/>
          </p:cNvSpPr>
          <p:nvPr>
            <p:ph type="pic" sz="quarter" idx="17"/>
          </p:nvPr>
        </p:nvSpPr>
        <p:spPr>
          <a:xfrm>
            <a:off x="8920339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8" hasCustomPrompt="1"/>
          </p:nvPr>
        </p:nvSpPr>
        <p:spPr>
          <a:xfrm>
            <a:off x="64260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1</a:t>
            </a:r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9" hasCustomPrompt="1"/>
          </p:nvPr>
        </p:nvSpPr>
        <p:spPr>
          <a:xfrm>
            <a:off x="737858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6" name="Shape 456"/>
          <p:cNvSpPr>
            <a:spLocks noGrp="1"/>
          </p:cNvSpPr>
          <p:nvPr>
            <p:ph type="body" sz="quarter" idx="20" hasCustomPrompt="1"/>
          </p:nvPr>
        </p:nvSpPr>
        <p:spPr>
          <a:xfrm>
            <a:off x="340396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2</a:t>
            </a:r>
          </a:p>
        </p:txBody>
      </p:sp>
      <p:sp>
        <p:nvSpPr>
          <p:cNvPr id="457" name="Shape 457"/>
          <p:cNvSpPr>
            <a:spLocks noGrp="1"/>
          </p:cNvSpPr>
          <p:nvPr>
            <p:ph type="body" sz="quarter" idx="21" hasCustomPrompt="1"/>
          </p:nvPr>
        </p:nvSpPr>
        <p:spPr>
          <a:xfrm>
            <a:off x="349286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8" name="Shape 458"/>
          <p:cNvSpPr>
            <a:spLocks noGrp="1"/>
          </p:cNvSpPr>
          <p:nvPr>
            <p:ph type="body" sz="quarter" idx="22" hasCustomPrompt="1"/>
          </p:nvPr>
        </p:nvSpPr>
        <p:spPr>
          <a:xfrm>
            <a:off x="615897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3</a:t>
            </a:r>
          </a:p>
        </p:txBody>
      </p:sp>
      <p:sp>
        <p:nvSpPr>
          <p:cNvPr id="459" name="Shape 459"/>
          <p:cNvSpPr>
            <a:spLocks noGrp="1"/>
          </p:cNvSpPr>
          <p:nvPr>
            <p:ph type="body" sz="quarter" idx="23" hasCustomPrompt="1"/>
          </p:nvPr>
        </p:nvSpPr>
        <p:spPr>
          <a:xfrm>
            <a:off x="625422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60" name="Shape 460"/>
          <p:cNvSpPr>
            <a:spLocks noGrp="1"/>
          </p:cNvSpPr>
          <p:nvPr>
            <p:ph type="body" sz="quarter" idx="24" hasCustomPrompt="1"/>
          </p:nvPr>
        </p:nvSpPr>
        <p:spPr>
          <a:xfrm>
            <a:off x="891398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lang="en-US" sz="1800" b="0" u="none" spc="300" baseline="0" smtClean="0">
                <a:solidFill>
                  <a:schemeClr val="tx2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HEADING 4</a:t>
            </a:r>
          </a:p>
        </p:txBody>
      </p:sp>
      <p:sp>
        <p:nvSpPr>
          <p:cNvPr id="461" name="Shape 461"/>
          <p:cNvSpPr>
            <a:spLocks noGrp="1"/>
          </p:cNvSpPr>
          <p:nvPr>
            <p:ph type="body" sz="quarter" idx="25" hasCustomPrompt="1"/>
          </p:nvPr>
        </p:nvSpPr>
        <p:spPr>
          <a:xfrm>
            <a:off x="901558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0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75716027-8A3A-4FCC-A3E7-063625D51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8533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/>
          </p:cNvSpPr>
          <p:nvPr>
            <p:ph type="pic" sz="quarter" idx="14"/>
          </p:nvPr>
        </p:nvSpPr>
        <p:spPr>
          <a:xfrm>
            <a:off x="636258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2" name="Shape 472"/>
          <p:cNvSpPr>
            <a:spLocks noGrp="1"/>
          </p:cNvSpPr>
          <p:nvPr>
            <p:ph type="pic" sz="quarter" idx="15"/>
          </p:nvPr>
        </p:nvSpPr>
        <p:spPr>
          <a:xfrm>
            <a:off x="3397619" y="3586361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3" name="Shape 473"/>
          <p:cNvSpPr>
            <a:spLocks noGrp="1"/>
          </p:cNvSpPr>
          <p:nvPr>
            <p:ph type="pic" sz="quarter" idx="16"/>
          </p:nvPr>
        </p:nvSpPr>
        <p:spPr>
          <a:xfrm>
            <a:off x="615897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4" name="Shape 474"/>
          <p:cNvSpPr>
            <a:spLocks noGrp="1"/>
          </p:cNvSpPr>
          <p:nvPr>
            <p:ph type="pic" sz="quarter" idx="17"/>
          </p:nvPr>
        </p:nvSpPr>
        <p:spPr>
          <a:xfrm>
            <a:off x="892033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8" hasCustomPrompt="1"/>
          </p:nvPr>
        </p:nvSpPr>
        <p:spPr>
          <a:xfrm>
            <a:off x="76960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sz="quarter" idx="20" hasCustomPrompt="1"/>
          </p:nvPr>
        </p:nvSpPr>
        <p:spPr>
          <a:xfrm>
            <a:off x="628597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9" name="Shape 479"/>
          <p:cNvSpPr/>
          <p:nvPr/>
        </p:nvSpPr>
        <p:spPr>
          <a:xfrm flipV="1">
            <a:off x="64895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0" name="Shape 480"/>
          <p:cNvSpPr/>
          <p:nvPr/>
        </p:nvSpPr>
        <p:spPr>
          <a:xfrm flipV="1">
            <a:off x="340396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1" name="Shape 481"/>
          <p:cNvSpPr/>
          <p:nvPr/>
        </p:nvSpPr>
        <p:spPr>
          <a:xfrm flipV="1">
            <a:off x="616532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2" name="Shape 482"/>
          <p:cNvSpPr/>
          <p:nvPr/>
        </p:nvSpPr>
        <p:spPr>
          <a:xfrm flipV="1">
            <a:off x="892668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Font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475">
            <a:extLst>
              <a:ext uri="{FF2B5EF4-FFF2-40B4-BE49-F238E27FC236}">
                <a16:creationId xmlns:a16="http://schemas.microsoft.com/office/drawing/2014/main" id="{DE286DEF-550C-4897-9DFE-406983B272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619" y="2495530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Shape 475">
            <a:extLst>
              <a:ext uri="{FF2B5EF4-FFF2-40B4-BE49-F238E27FC236}">
                <a16:creationId xmlns:a16="http://schemas.microsoft.com/office/drawing/2014/main" id="{43F51D86-09ED-4DCA-9A18-98C139AD7B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74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8">
            <a:extLst>
              <a:ext uri="{FF2B5EF4-FFF2-40B4-BE49-F238E27FC236}">
                <a16:creationId xmlns:a16="http://schemas.microsoft.com/office/drawing/2014/main" id="{7EDFB421-789C-47B3-8B84-D395EDE6A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972602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/>
          </p:cNvSpPr>
          <p:nvPr>
            <p:ph type="pic" sz="quarter" idx="13"/>
          </p:nvPr>
        </p:nvSpPr>
        <p:spPr>
          <a:xfrm>
            <a:off x="5524897" y="63500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3" name="Shape 513"/>
          <p:cNvSpPr>
            <a:spLocks noGrp="1"/>
          </p:cNvSpPr>
          <p:nvPr>
            <p:ph type="pic" sz="quarter" idx="14"/>
          </p:nvPr>
        </p:nvSpPr>
        <p:spPr>
          <a:xfrm>
            <a:off x="5524897" y="3714750"/>
            <a:ext cx="2952553" cy="250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4" name="Shape 514"/>
          <p:cNvSpPr>
            <a:spLocks noGrp="1"/>
          </p:cNvSpPr>
          <p:nvPr>
            <p:ph type="pic" sz="quarter" idx="15"/>
          </p:nvPr>
        </p:nvSpPr>
        <p:spPr>
          <a:xfrm>
            <a:off x="8604448" y="63500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5" name="Shape 515"/>
          <p:cNvSpPr>
            <a:spLocks noGrp="1"/>
          </p:cNvSpPr>
          <p:nvPr>
            <p:ph type="pic" sz="quarter" idx="16"/>
          </p:nvPr>
        </p:nvSpPr>
        <p:spPr>
          <a:xfrm>
            <a:off x="8604448" y="2794992"/>
            <a:ext cx="2952553" cy="34279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7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95512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Shape 240">
            <a:extLst>
              <a:ext uri="{FF2B5EF4-FFF2-40B4-BE49-F238E27FC236}">
                <a16:creationId xmlns:a16="http://schemas.microsoft.com/office/drawing/2014/main" id="{473C0CA4-1E4E-4821-A018-9D8EF967757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7450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ortfolio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937000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8" name="Shape 558"/>
          <p:cNvSpPr>
            <a:spLocks noGrp="1"/>
          </p:cNvSpPr>
          <p:nvPr>
            <p:ph type="pic" sz="half" idx="14"/>
          </p:nvPr>
        </p:nvSpPr>
        <p:spPr>
          <a:xfrm>
            <a:off x="4064000" y="-1"/>
            <a:ext cx="3937001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9" name="Shape 559"/>
          <p:cNvSpPr>
            <a:spLocks noGrp="1"/>
          </p:cNvSpPr>
          <p:nvPr>
            <p:ph type="pic" sz="half" idx="15"/>
          </p:nvPr>
        </p:nvSpPr>
        <p:spPr>
          <a:xfrm>
            <a:off x="8128000" y="0"/>
            <a:ext cx="406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61" name="Shape 561"/>
          <p:cNvSpPr>
            <a:spLocks noGrp="1"/>
          </p:cNvSpPr>
          <p:nvPr>
            <p:ph type="body" sz="quarter" idx="16"/>
          </p:nvPr>
        </p:nvSpPr>
        <p:spPr>
          <a:xfrm>
            <a:off x="650875" y="3006328"/>
            <a:ext cx="2635251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3" name="Shape 563"/>
          <p:cNvSpPr>
            <a:spLocks noGrp="1"/>
          </p:cNvSpPr>
          <p:nvPr>
            <p:ph type="body" sz="quarter" idx="18"/>
          </p:nvPr>
        </p:nvSpPr>
        <p:spPr>
          <a:xfrm>
            <a:off x="4714875" y="4671675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sz="quarter" idx="20"/>
          </p:nvPr>
        </p:nvSpPr>
        <p:spPr>
          <a:xfrm>
            <a:off x="8842375" y="2935684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4762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/>
          </p:cNvSpPr>
          <p:nvPr>
            <p:ph type="pic" sz="quarter" idx="13"/>
          </p:nvPr>
        </p:nvSpPr>
        <p:spPr>
          <a:xfrm>
            <a:off x="9239448" y="3905250"/>
            <a:ext cx="2952553" cy="2952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1" name="Shape 59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2" name="Shape 592"/>
          <p:cNvSpPr>
            <a:spLocks noGrp="1"/>
          </p:cNvSpPr>
          <p:nvPr>
            <p:ph type="pic" sz="quarter" idx="15"/>
          </p:nvPr>
        </p:nvSpPr>
        <p:spPr>
          <a:xfrm>
            <a:off x="0" y="3079750"/>
            <a:ext cx="2952552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3" name="Shape 593"/>
          <p:cNvSpPr>
            <a:spLocks noGrp="1"/>
          </p:cNvSpPr>
          <p:nvPr>
            <p:ph type="pic" sz="quarter" idx="16"/>
          </p:nvPr>
        </p:nvSpPr>
        <p:spPr>
          <a:xfrm>
            <a:off x="3079552" y="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4" name="Shape 594"/>
          <p:cNvSpPr>
            <a:spLocks noGrp="1"/>
          </p:cNvSpPr>
          <p:nvPr>
            <p:ph type="pic" sz="quarter" idx="17"/>
          </p:nvPr>
        </p:nvSpPr>
        <p:spPr>
          <a:xfrm>
            <a:off x="3079552" y="2159992"/>
            <a:ext cx="2952553" cy="33011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5" name="Shape 595"/>
          <p:cNvSpPr>
            <a:spLocks noGrp="1"/>
          </p:cNvSpPr>
          <p:nvPr>
            <p:ph type="pic" sz="quarter" idx="18"/>
          </p:nvPr>
        </p:nvSpPr>
        <p:spPr>
          <a:xfrm>
            <a:off x="3079552" y="5588198"/>
            <a:ext cx="2952553" cy="12698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6" name="Shape 596"/>
          <p:cNvSpPr>
            <a:spLocks noGrp="1"/>
          </p:cNvSpPr>
          <p:nvPr>
            <p:ph type="pic" sz="quarter" idx="19"/>
          </p:nvPr>
        </p:nvSpPr>
        <p:spPr>
          <a:xfrm>
            <a:off x="6159103" y="0"/>
            <a:ext cx="2952553" cy="43150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7" name="Shape 597"/>
          <p:cNvSpPr>
            <a:spLocks noGrp="1"/>
          </p:cNvSpPr>
          <p:nvPr>
            <p:ph type="pic" sz="quarter" idx="20"/>
          </p:nvPr>
        </p:nvSpPr>
        <p:spPr>
          <a:xfrm>
            <a:off x="6159103" y="4442023"/>
            <a:ext cx="2952553" cy="24159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8" name="Shape 598"/>
          <p:cNvSpPr>
            <a:spLocks noGrp="1"/>
          </p:cNvSpPr>
          <p:nvPr>
            <p:ph type="pic" sz="quarter" idx="21"/>
          </p:nvPr>
        </p:nvSpPr>
        <p:spPr>
          <a:xfrm>
            <a:off x="9238654" y="0"/>
            <a:ext cx="2952553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3849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6104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31F0-F4C0-40B7-A5E1-BCBB6DA642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7715" y="-8965"/>
            <a:ext cx="9164285" cy="6858000"/>
          </a:xfrm>
          <a:prstGeom prst="rect">
            <a:avLst/>
          </a:prstGeom>
        </p:spPr>
      </p:pic>
      <p:sp>
        <p:nvSpPr>
          <p:cNvPr id="5" name="Shape 240">
            <a:extLst>
              <a:ext uri="{FF2B5EF4-FFF2-40B4-BE49-F238E27FC236}">
                <a16:creationId xmlns:a16="http://schemas.microsoft.com/office/drawing/2014/main" id="{479CE6E1-F09A-4F6B-8D39-B577F12691F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01389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596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7DCED5A7-F5E9-4DF0-8D74-7F1595246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6" y="2881174"/>
            <a:ext cx="5089113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BA576C-9284-4836-8BE3-083A31D3D8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012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ABA76-789B-4DE4-87B3-666710AA1B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7984" y="0"/>
            <a:ext cx="6224016" cy="6858000"/>
          </a:xfrm>
          <a:prstGeom prst="rect">
            <a:avLst/>
          </a:prstGeom>
        </p:spPr>
      </p:pic>
      <p:sp>
        <p:nvSpPr>
          <p:cNvPr id="6" name="Shape 240">
            <a:extLst>
              <a:ext uri="{FF2B5EF4-FFF2-40B4-BE49-F238E27FC236}">
                <a16:creationId xmlns:a16="http://schemas.microsoft.com/office/drawing/2014/main" id="{71A28E73-356B-418E-9DB3-0F13F965E35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5077823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2196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59422-F43E-4199-96EB-D4810699F2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767"/>
            <a:ext cx="12192000" cy="4224528"/>
          </a:xfrm>
          <a:prstGeom prst="rect">
            <a:avLst/>
          </a:prstGeom>
        </p:spPr>
      </p:pic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xfrm>
            <a:off x="6096000" y="4667647"/>
            <a:ext cx="5461002" cy="177730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39" name="Shape 639"/>
          <p:cNvSpPr>
            <a:spLocks noGrp="1"/>
          </p:cNvSpPr>
          <p:nvPr>
            <p:ph type="title" hasCustomPrompt="1"/>
          </p:nvPr>
        </p:nvSpPr>
        <p:spPr>
          <a:xfrm>
            <a:off x="572759" y="2413173"/>
            <a:ext cx="4621541" cy="2951747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defRPr sz="6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2A15CB-1816-43E4-BB5E-8D73B7F09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69900"/>
            <a:ext cx="5459590" cy="3238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9355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title" hasCustomPrompt="1"/>
          </p:nvPr>
        </p:nvSpPr>
        <p:spPr>
          <a:xfrm>
            <a:off x="571500" y="1866900"/>
            <a:ext cx="3048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388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47"/>
          <p:cNvSpPr>
            <a:spLocks noGrp="1"/>
          </p:cNvSpPr>
          <p:nvPr>
            <p:ph type="title" hasCustomPrompt="1"/>
          </p:nvPr>
        </p:nvSpPr>
        <p:spPr>
          <a:xfrm>
            <a:off x="8559800" y="1866900"/>
            <a:ext cx="305929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532186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body" sz="quarter" idx="17" hasCustomPrompt="1"/>
          </p:nvPr>
        </p:nvSpPr>
        <p:spPr>
          <a:xfrm>
            <a:off x="885826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1" name="Shape 671"/>
          <p:cNvSpPr>
            <a:spLocks noGrp="1"/>
          </p:cNvSpPr>
          <p:nvPr>
            <p:ph type="body" sz="quarter" idx="18"/>
          </p:nvPr>
        </p:nvSpPr>
        <p:spPr>
          <a:xfrm>
            <a:off x="879476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2" name="Shape 672"/>
          <p:cNvSpPr>
            <a:spLocks noGrp="1"/>
          </p:cNvSpPr>
          <p:nvPr>
            <p:ph type="body" sz="quarter" idx="19" hasCustomPrompt="1"/>
          </p:nvPr>
        </p:nvSpPr>
        <p:spPr>
          <a:xfrm>
            <a:off x="3535735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3" name="Shape 673"/>
          <p:cNvSpPr>
            <a:spLocks noGrp="1"/>
          </p:cNvSpPr>
          <p:nvPr>
            <p:ph type="body" sz="quarter" idx="20"/>
          </p:nvPr>
        </p:nvSpPr>
        <p:spPr>
          <a:xfrm>
            <a:off x="3529385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4" name="Shape 674"/>
          <p:cNvSpPr>
            <a:spLocks noGrp="1"/>
          </p:cNvSpPr>
          <p:nvPr>
            <p:ph type="body" sz="quarter" idx="21" hasCustomPrompt="1"/>
          </p:nvPr>
        </p:nvSpPr>
        <p:spPr>
          <a:xfrm>
            <a:off x="6182470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sz="quarter" idx="22"/>
          </p:nvPr>
        </p:nvSpPr>
        <p:spPr>
          <a:xfrm>
            <a:off x="6176120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6" name="Shape 676"/>
          <p:cNvSpPr>
            <a:spLocks noGrp="1"/>
          </p:cNvSpPr>
          <p:nvPr>
            <p:ph type="body" sz="quarter" idx="23" hasCustomPrompt="1"/>
          </p:nvPr>
        </p:nvSpPr>
        <p:spPr>
          <a:xfrm>
            <a:off x="8829204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7" name="Shape 677"/>
          <p:cNvSpPr>
            <a:spLocks noGrp="1"/>
          </p:cNvSpPr>
          <p:nvPr>
            <p:ph type="body" sz="quarter" idx="24"/>
          </p:nvPr>
        </p:nvSpPr>
        <p:spPr>
          <a:xfrm>
            <a:off x="8822854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380D4E-C088-4A69-AC70-1ADC9BCFAE4B}"/>
              </a:ext>
            </a:extLst>
          </p:cNvPr>
          <p:cNvSpPr/>
          <p:nvPr userDrawn="1"/>
        </p:nvSpPr>
        <p:spPr>
          <a:xfrm>
            <a:off x="1230548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8A76CA-839E-4D6F-969A-A2F2D0C73389}"/>
              </a:ext>
            </a:extLst>
          </p:cNvPr>
          <p:cNvSpPr/>
          <p:nvPr userDrawn="1"/>
        </p:nvSpPr>
        <p:spPr>
          <a:xfrm>
            <a:off x="3886807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D964FB-59FA-4702-9362-425B67BBDEA2}"/>
              </a:ext>
            </a:extLst>
          </p:cNvPr>
          <p:cNvSpPr/>
          <p:nvPr userDrawn="1"/>
        </p:nvSpPr>
        <p:spPr>
          <a:xfrm>
            <a:off x="6543066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12F42-F08D-4C01-BFEA-E1B0C9DC527B}"/>
              </a:ext>
            </a:extLst>
          </p:cNvPr>
          <p:cNvSpPr/>
          <p:nvPr userDrawn="1"/>
        </p:nvSpPr>
        <p:spPr>
          <a:xfrm>
            <a:off x="9199325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4" name="Shape 68">
            <a:extLst>
              <a:ext uri="{FF2B5EF4-FFF2-40B4-BE49-F238E27FC236}">
                <a16:creationId xmlns:a16="http://schemas.microsoft.com/office/drawing/2014/main" id="{0FED1816-9AC4-4B85-88B6-E20B71F57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41400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 flipV="1">
            <a:off x="4285965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29" name="Shape 729"/>
          <p:cNvSpPr/>
          <p:nvPr/>
        </p:nvSpPr>
        <p:spPr>
          <a:xfrm flipV="1">
            <a:off x="7936471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31" name="Shape 731"/>
          <p:cNvSpPr>
            <a:spLocks noGrp="1"/>
          </p:cNvSpPr>
          <p:nvPr>
            <p:ph type="body" sz="quarter" idx="15"/>
          </p:nvPr>
        </p:nvSpPr>
        <p:spPr>
          <a:xfrm>
            <a:off x="8157691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sz="quarter" idx="16" hasCustomPrompt="1"/>
          </p:nvPr>
        </p:nvSpPr>
        <p:spPr>
          <a:xfrm>
            <a:off x="9235768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</a:t>
            </a:r>
          </a:p>
        </p:txBody>
      </p:sp>
      <p:sp>
        <p:nvSpPr>
          <p:cNvPr id="734" name="Shape 734"/>
          <p:cNvSpPr>
            <a:spLocks noGrp="1"/>
          </p:cNvSpPr>
          <p:nvPr>
            <p:ph type="body" sz="quarter" idx="18"/>
          </p:nvPr>
        </p:nvSpPr>
        <p:spPr>
          <a:xfrm>
            <a:off x="4478065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5" name="Shape 735"/>
          <p:cNvSpPr>
            <a:spLocks noGrp="1"/>
          </p:cNvSpPr>
          <p:nvPr>
            <p:ph type="body" sz="quarter" idx="19" hasCustomPrompt="1"/>
          </p:nvPr>
        </p:nvSpPr>
        <p:spPr>
          <a:xfrm>
            <a:off x="5554827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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sz="quarter" idx="21"/>
          </p:nvPr>
        </p:nvSpPr>
        <p:spPr>
          <a:xfrm>
            <a:off x="859309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8" name="Shape 738"/>
          <p:cNvSpPr>
            <a:spLocks noGrp="1"/>
          </p:cNvSpPr>
          <p:nvPr>
            <p:ph type="body" sz="quarter" idx="22" hasCustomPrompt="1"/>
          </p:nvPr>
        </p:nvSpPr>
        <p:spPr>
          <a:xfrm>
            <a:off x="1934756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</a:t>
            </a:r>
          </a:p>
        </p:txBody>
      </p:sp>
      <p:sp>
        <p:nvSpPr>
          <p:cNvPr id="1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713"/>
          <p:cNvSpPr>
            <a:spLocks noGrp="1"/>
          </p:cNvSpPr>
          <p:nvPr>
            <p:ph type="body" sz="quarter" idx="23" hasCustomPrompt="1"/>
          </p:nvPr>
        </p:nvSpPr>
        <p:spPr>
          <a:xfrm>
            <a:off x="859309" y="4003924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0" name="Shape 714"/>
          <p:cNvSpPr>
            <a:spLocks noGrp="1"/>
          </p:cNvSpPr>
          <p:nvPr>
            <p:ph type="body" sz="quarter" idx="24" hasCustomPrompt="1"/>
          </p:nvPr>
        </p:nvSpPr>
        <p:spPr>
          <a:xfrm>
            <a:off x="4476749" y="4003924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1" name="Shape 715"/>
          <p:cNvSpPr>
            <a:spLocks noGrp="1"/>
          </p:cNvSpPr>
          <p:nvPr>
            <p:ph type="body" sz="quarter" idx="25" hasCustomPrompt="1"/>
          </p:nvPr>
        </p:nvSpPr>
        <p:spPr>
          <a:xfrm>
            <a:off x="8157692" y="4003924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22" name="Shape 68">
            <a:extLst>
              <a:ext uri="{FF2B5EF4-FFF2-40B4-BE49-F238E27FC236}">
                <a16:creationId xmlns:a16="http://schemas.microsoft.com/office/drawing/2014/main" id="{F0666139-0DC7-4A1E-8E15-F89F0DB71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852897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2359025"/>
            <a:ext cx="5334000" cy="4154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7" name="Shape 747"/>
          <p:cNvSpPr>
            <a:spLocks noGrp="1"/>
          </p:cNvSpPr>
          <p:nvPr>
            <p:ph type="title" hasCustomPrompt="1"/>
          </p:nvPr>
        </p:nvSpPr>
        <p:spPr>
          <a:xfrm>
            <a:off x="635000" y="724557"/>
            <a:ext cx="5334000" cy="1566752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48" name="Shape 748"/>
          <p:cNvSpPr>
            <a:spLocks noGrp="1"/>
          </p:cNvSpPr>
          <p:nvPr>
            <p:ph type="pic" idx="14"/>
          </p:nvPr>
        </p:nvSpPr>
        <p:spPr>
          <a:xfrm>
            <a:off x="6864579" y="0"/>
            <a:ext cx="5327472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49" name="Shape 749"/>
          <p:cNvSpPr/>
          <p:nvPr/>
        </p:nvSpPr>
        <p:spPr>
          <a:xfrm>
            <a:off x="7626350" y="4570413"/>
            <a:ext cx="3790950" cy="749300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 defTabSz="825500">
              <a:defRPr sz="3600" spc="540">
                <a:solidFill>
                  <a:srgbClr val="FFFFFF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WE ARE WE ONE</a:t>
            </a:r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5"/>
          </p:nvPr>
        </p:nvSpPr>
        <p:spPr>
          <a:xfrm>
            <a:off x="634999" y="3535363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1" name="Shape 751"/>
          <p:cNvSpPr>
            <a:spLocks noGrp="1"/>
          </p:cNvSpPr>
          <p:nvPr>
            <p:ph type="body" sz="quarter" idx="16" hasCustomPrompt="1"/>
          </p:nvPr>
        </p:nvSpPr>
        <p:spPr>
          <a:xfrm>
            <a:off x="634999" y="3235325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7"/>
          </p:nvPr>
        </p:nvSpPr>
        <p:spPr>
          <a:xfrm>
            <a:off x="634999" y="5187950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3" name="Shape 753"/>
          <p:cNvSpPr>
            <a:spLocks noGrp="1"/>
          </p:cNvSpPr>
          <p:nvPr>
            <p:ph type="body" sz="quarter" idx="18" hasCustomPrompt="1"/>
          </p:nvPr>
        </p:nvSpPr>
        <p:spPr>
          <a:xfrm>
            <a:off x="634999" y="4887913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4" name="Shape 754"/>
          <p:cNvSpPr>
            <a:spLocks noGrp="1"/>
          </p:cNvSpPr>
          <p:nvPr>
            <p:ph type="body" sz="quarter" idx="19"/>
          </p:nvPr>
        </p:nvSpPr>
        <p:spPr>
          <a:xfrm>
            <a:off x="3624740" y="3535363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5" name="Shape 755"/>
          <p:cNvSpPr>
            <a:spLocks noGrp="1"/>
          </p:cNvSpPr>
          <p:nvPr>
            <p:ph type="body" sz="quarter" idx="20" hasCustomPrompt="1"/>
          </p:nvPr>
        </p:nvSpPr>
        <p:spPr>
          <a:xfrm>
            <a:off x="3624740" y="3235325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6" name="Shape 756"/>
          <p:cNvSpPr>
            <a:spLocks noGrp="1"/>
          </p:cNvSpPr>
          <p:nvPr>
            <p:ph type="body" sz="quarter" idx="21"/>
          </p:nvPr>
        </p:nvSpPr>
        <p:spPr>
          <a:xfrm>
            <a:off x="3624740" y="5187950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7" name="Shape 757"/>
          <p:cNvSpPr>
            <a:spLocks noGrp="1"/>
          </p:cNvSpPr>
          <p:nvPr>
            <p:ph type="body" sz="quarter" idx="22" hasCustomPrompt="1"/>
          </p:nvPr>
        </p:nvSpPr>
        <p:spPr>
          <a:xfrm>
            <a:off x="3624740" y="4887913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9075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789">
            <a:extLst>
              <a:ext uri="{FF2B5EF4-FFF2-40B4-BE49-F238E27FC236}">
                <a16:creationId xmlns:a16="http://schemas.microsoft.com/office/drawing/2014/main" id="{B3A0C695-5F2D-44ED-AEF2-2C942BEE6800}"/>
              </a:ext>
            </a:extLst>
          </p:cNvPr>
          <p:cNvSpPr/>
          <p:nvPr userDrawn="1"/>
        </p:nvSpPr>
        <p:spPr>
          <a:xfrm>
            <a:off x="8806531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" name="Shape 789">
            <a:extLst>
              <a:ext uri="{FF2B5EF4-FFF2-40B4-BE49-F238E27FC236}">
                <a16:creationId xmlns:a16="http://schemas.microsoft.com/office/drawing/2014/main" id="{93DF7850-DEBC-449A-8B35-DF97C0077390}"/>
              </a:ext>
            </a:extLst>
          </p:cNvPr>
          <p:cNvSpPr/>
          <p:nvPr userDrawn="1"/>
        </p:nvSpPr>
        <p:spPr>
          <a:xfrm>
            <a:off x="6084299" y="1989394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7" name="Shape 789">
            <a:extLst>
              <a:ext uri="{FF2B5EF4-FFF2-40B4-BE49-F238E27FC236}">
                <a16:creationId xmlns:a16="http://schemas.microsoft.com/office/drawing/2014/main" id="{9CEC2070-4D06-41D9-BE04-3C1E65E52BF6}"/>
              </a:ext>
            </a:extLst>
          </p:cNvPr>
          <p:cNvSpPr/>
          <p:nvPr userDrawn="1"/>
        </p:nvSpPr>
        <p:spPr>
          <a:xfrm>
            <a:off x="775619" y="2015999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7" name="Shape 789"/>
          <p:cNvSpPr/>
          <p:nvPr/>
        </p:nvSpPr>
        <p:spPr>
          <a:xfrm>
            <a:off x="3381599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3318688" y="1953197"/>
            <a:ext cx="2788674" cy="2788674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710821" y="1952129"/>
            <a:ext cx="2790937" cy="2790937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02626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874995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675557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675557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675557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5" name="Shape 62"/>
          <p:cNvSpPr>
            <a:spLocks noGrp="1"/>
          </p:cNvSpPr>
          <p:nvPr>
            <p:ph type="body" sz="quarter" idx="27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3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71596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671596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Graphic Design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71596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Copywriting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671596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Photography</a:t>
            </a:r>
          </a:p>
        </p:txBody>
      </p:sp>
      <p:sp>
        <p:nvSpPr>
          <p:cNvPr id="42" name="Shape 800"/>
          <p:cNvSpPr/>
          <p:nvPr/>
        </p:nvSpPr>
        <p:spPr>
          <a:xfrm>
            <a:off x="3371256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3" name="Shape 801"/>
          <p:cNvSpPr/>
          <p:nvPr/>
        </p:nvSpPr>
        <p:spPr>
          <a:xfrm>
            <a:off x="3371256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4" name="Shape 802"/>
          <p:cNvSpPr/>
          <p:nvPr/>
        </p:nvSpPr>
        <p:spPr>
          <a:xfrm>
            <a:off x="3371256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367295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367295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Experiences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3367295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Management Systems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367295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E-Commerce</a:t>
            </a:r>
          </a:p>
        </p:txBody>
      </p:sp>
      <p:sp>
        <p:nvSpPr>
          <p:cNvPr id="52" name="Shape 800"/>
          <p:cNvSpPr/>
          <p:nvPr/>
        </p:nvSpPr>
        <p:spPr>
          <a:xfrm>
            <a:off x="615935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3" name="Shape 801"/>
          <p:cNvSpPr/>
          <p:nvPr/>
        </p:nvSpPr>
        <p:spPr>
          <a:xfrm>
            <a:off x="615935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4" name="Shape 802"/>
          <p:cNvSpPr/>
          <p:nvPr/>
        </p:nvSpPr>
        <p:spPr>
          <a:xfrm>
            <a:off x="615935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15538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Strategy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15538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Campaigns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615538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Training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615538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Reporting &amp; Measurements</a:t>
            </a:r>
          </a:p>
        </p:txBody>
      </p:sp>
      <p:sp>
        <p:nvSpPr>
          <p:cNvPr id="59" name="Shape 800"/>
          <p:cNvSpPr/>
          <p:nvPr/>
        </p:nvSpPr>
        <p:spPr>
          <a:xfrm>
            <a:off x="893824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0" name="Shape 801"/>
          <p:cNvSpPr/>
          <p:nvPr/>
        </p:nvSpPr>
        <p:spPr>
          <a:xfrm>
            <a:off x="893824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1" name="Shape 802"/>
          <p:cNvSpPr/>
          <p:nvPr/>
        </p:nvSpPr>
        <p:spPr>
          <a:xfrm>
            <a:off x="893824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45" hasCustomPrompt="1"/>
          </p:nvPr>
        </p:nvSpPr>
        <p:spPr>
          <a:xfrm>
            <a:off x="893427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&amp; Creative Support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893427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Interactive Design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47" hasCustomPrompt="1"/>
          </p:nvPr>
        </p:nvSpPr>
        <p:spPr>
          <a:xfrm>
            <a:off x="893427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Branding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893427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Film &amp; Photography</a:t>
            </a:r>
          </a:p>
        </p:txBody>
      </p:sp>
      <p:sp>
        <p:nvSpPr>
          <p:cNvPr id="67" name="Shape 713">
            <a:extLst>
              <a:ext uri="{FF2B5EF4-FFF2-40B4-BE49-F238E27FC236}">
                <a16:creationId xmlns:a16="http://schemas.microsoft.com/office/drawing/2014/main" id="{3420A0EB-9A20-42A8-9D6B-AF9B39BF3D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98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8" name="Shape 713">
            <a:extLst>
              <a:ext uri="{FF2B5EF4-FFF2-40B4-BE49-F238E27FC236}">
                <a16:creationId xmlns:a16="http://schemas.microsoft.com/office/drawing/2014/main" id="{E89FCB71-541F-4CF3-866D-592F34B2DB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410797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9" name="Shape 713">
            <a:extLst>
              <a:ext uri="{FF2B5EF4-FFF2-40B4-BE49-F238E27FC236}">
                <a16:creationId xmlns:a16="http://schemas.microsoft.com/office/drawing/2014/main" id="{793F781D-61E4-4427-8422-27E9362B404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8040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0" name="Shape 713">
            <a:extLst>
              <a:ext uri="{FF2B5EF4-FFF2-40B4-BE49-F238E27FC236}">
                <a16:creationId xmlns:a16="http://schemas.microsoft.com/office/drawing/2014/main" id="{B278C4D1-C85B-459E-B09D-E62886AAD45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26678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1" name="Shape 68">
            <a:extLst>
              <a:ext uri="{FF2B5EF4-FFF2-40B4-BE49-F238E27FC236}">
                <a16:creationId xmlns:a16="http://schemas.microsoft.com/office/drawing/2014/main" id="{CCCB8BBC-8609-46C1-9347-68A7C61A8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26657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body" sz="quarter" idx="16"/>
          </p:nvPr>
        </p:nvSpPr>
        <p:spPr>
          <a:xfrm>
            <a:off x="8157691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9"/>
          </p:nvPr>
        </p:nvSpPr>
        <p:spPr>
          <a:xfrm>
            <a:off x="4478065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2" name="Shape 832"/>
          <p:cNvSpPr>
            <a:spLocks noGrp="1"/>
          </p:cNvSpPr>
          <p:nvPr>
            <p:ph type="body" sz="quarter" idx="22"/>
          </p:nvPr>
        </p:nvSpPr>
        <p:spPr>
          <a:xfrm>
            <a:off x="859309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2"/>
          <p:cNvSpPr>
            <a:spLocks noGrp="1"/>
          </p:cNvSpPr>
          <p:nvPr>
            <p:ph type="body" sz="quarter" idx="24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Shape 713"/>
          <p:cNvSpPr>
            <a:spLocks noGrp="1"/>
          </p:cNvSpPr>
          <p:nvPr>
            <p:ph type="body" sz="quarter" idx="25" hasCustomPrompt="1"/>
          </p:nvPr>
        </p:nvSpPr>
        <p:spPr>
          <a:xfrm>
            <a:off x="859309" y="4341507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5" name="Shape 714"/>
          <p:cNvSpPr>
            <a:spLocks noGrp="1"/>
          </p:cNvSpPr>
          <p:nvPr>
            <p:ph type="body" sz="quarter" idx="26" hasCustomPrompt="1"/>
          </p:nvPr>
        </p:nvSpPr>
        <p:spPr>
          <a:xfrm>
            <a:off x="4476749" y="4341507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6" name="Shape 715"/>
          <p:cNvSpPr>
            <a:spLocks noGrp="1"/>
          </p:cNvSpPr>
          <p:nvPr>
            <p:ph type="body" sz="quarter" idx="27" hasCustomPrompt="1"/>
          </p:nvPr>
        </p:nvSpPr>
        <p:spPr>
          <a:xfrm>
            <a:off x="8157692" y="4341507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8C3B8378-824A-4999-A698-39FD8638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03361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 F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080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Websites Created</a:t>
            </a:r>
          </a:p>
        </p:txBody>
      </p:sp>
      <p:sp>
        <p:nvSpPr>
          <p:cNvPr id="844" name="Shape 844"/>
          <p:cNvSpPr>
            <a:spLocks noGrp="1"/>
          </p:cNvSpPr>
          <p:nvPr>
            <p:ph type="body" sz="quarter" idx="15" hasCustomPrompt="1"/>
          </p:nvPr>
        </p:nvSpPr>
        <p:spPr>
          <a:xfrm>
            <a:off x="4375150" y="4216400"/>
            <a:ext cx="3441700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Apps Launched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sz="quarter" idx="16" hasCustomPrompt="1"/>
          </p:nvPr>
        </p:nvSpPr>
        <p:spPr>
          <a:xfrm>
            <a:off x="7995221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Employee Growth</a:t>
            </a:r>
          </a:p>
        </p:txBody>
      </p:sp>
      <p:sp>
        <p:nvSpPr>
          <p:cNvPr id="846" name="Shape 846"/>
          <p:cNvSpPr>
            <a:spLocks noGrp="1"/>
          </p:cNvSpPr>
          <p:nvPr>
            <p:ph type="body" sz="quarter" idx="17" hasCustomPrompt="1"/>
          </p:nvPr>
        </p:nvSpPr>
        <p:spPr>
          <a:xfrm>
            <a:off x="755080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205</a:t>
            </a:r>
            <a:endParaRPr dirty="0"/>
          </a:p>
        </p:txBody>
      </p:sp>
      <p:sp>
        <p:nvSpPr>
          <p:cNvPr id="847" name="Shape 847"/>
          <p:cNvSpPr>
            <a:spLocks noGrp="1"/>
          </p:cNvSpPr>
          <p:nvPr>
            <p:ph type="body" sz="quarter" idx="18" hasCustomPrompt="1"/>
          </p:nvPr>
        </p:nvSpPr>
        <p:spPr>
          <a:xfrm>
            <a:off x="4375150" y="2641600"/>
            <a:ext cx="3441700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45</a:t>
            </a:r>
            <a:endParaRPr dirty="0"/>
          </a:p>
        </p:txBody>
      </p:sp>
      <p:sp>
        <p:nvSpPr>
          <p:cNvPr id="848" name="Shape 848"/>
          <p:cNvSpPr>
            <a:spLocks noGrp="1"/>
          </p:cNvSpPr>
          <p:nvPr>
            <p:ph type="body" sz="quarter" idx="19" hasCustomPrompt="1"/>
          </p:nvPr>
        </p:nvSpPr>
        <p:spPr>
          <a:xfrm>
            <a:off x="7995221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72%</a:t>
            </a:r>
            <a:endParaRPr dirty="0"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21" hasCustomPrompt="1"/>
          </p:nvPr>
        </p:nvSpPr>
        <p:spPr>
          <a:xfrm>
            <a:off x="9022231" y="6101255"/>
            <a:ext cx="1348446" cy="349702"/>
          </a:xfrm>
          <a:prstGeom prst="rect">
            <a:avLst/>
          </a:prstGeom>
        </p:spPr>
        <p:txBody>
          <a:bodyPr wrap="none" tIns="72000" bIns="0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Total Cost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sz="quarter" idx="22" hasCustomPrompt="1"/>
          </p:nvPr>
        </p:nvSpPr>
        <p:spPr>
          <a:xfrm>
            <a:off x="5390031" y="5820803"/>
            <a:ext cx="3441701" cy="874255"/>
          </a:xfrm>
          <a:prstGeom prst="rect">
            <a:avLst/>
          </a:prstGeom>
        </p:spPr>
        <p:txBody>
          <a:bodyPr tIns="180000" bIns="0" anchor="ctr" anchorCtr="0">
            <a:spAutoFit/>
          </a:bodyPr>
          <a:lstStyle>
            <a:lvl1pPr marL="0" indent="0" algn="r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$500,000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5196583"/>
            <a:ext cx="12190000" cy="820738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1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Shape 68">
            <a:extLst>
              <a:ext uri="{FF2B5EF4-FFF2-40B4-BE49-F238E27FC236}">
                <a16:creationId xmlns:a16="http://schemas.microsoft.com/office/drawing/2014/main" id="{30E43671-038E-4A94-8684-E02B51C42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17529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 flipH="1">
            <a:off x="9412525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 flipH="1">
            <a:off x="3591797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 flipH="1">
            <a:off x="37919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2F298B-B855-46C3-8F17-83E5ED318B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7944" y="0"/>
            <a:ext cx="6602560" cy="6858000"/>
          </a:xfrm>
          <a:custGeom>
            <a:avLst/>
            <a:gdLst>
              <a:gd name="connsiteX0" fmla="*/ 0 w 6602560"/>
              <a:gd name="connsiteY0" fmla="*/ 0 h 6858000"/>
              <a:gd name="connsiteX1" fmla="*/ 3647681 w 6602560"/>
              <a:gd name="connsiteY1" fmla="*/ 0 h 6858000"/>
              <a:gd name="connsiteX2" fmla="*/ 6602560 w 6602560"/>
              <a:gd name="connsiteY2" fmla="*/ 3543041 h 6858000"/>
              <a:gd name="connsiteX3" fmla="*/ 3829926 w 6602560"/>
              <a:gd name="connsiteY3" fmla="*/ 6858000 h 6858000"/>
              <a:gd name="connsiteX4" fmla="*/ 0 w 66025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2560" h="6858000">
                <a:moveTo>
                  <a:pt x="0" y="0"/>
                </a:moveTo>
                <a:lnTo>
                  <a:pt x="3647681" y="0"/>
                </a:lnTo>
                <a:lnTo>
                  <a:pt x="6602560" y="3543041"/>
                </a:lnTo>
                <a:lnTo>
                  <a:pt x="38299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effectLst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73679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  <a:effectLst/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6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570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59" name="Shape 859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61" name="Shape 861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63" name="Shape 863"/>
          <p:cNvSpPr>
            <a:spLocks noGrp="1"/>
          </p:cNvSpPr>
          <p:nvPr>
            <p:ph type="pic" sz="quarter" idx="13"/>
          </p:nvPr>
        </p:nvSpPr>
        <p:spPr>
          <a:xfrm>
            <a:off x="6711950" y="1371600"/>
            <a:ext cx="2959100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20257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0" y="0"/>
            <a:ext cx="7747342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7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36525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73" name="Shape 873"/>
          <p:cNvSpPr>
            <a:spLocks noGrp="1"/>
          </p:cNvSpPr>
          <p:nvPr>
            <p:ph type="pic" sz="quarter" idx="13"/>
          </p:nvPr>
        </p:nvSpPr>
        <p:spPr>
          <a:xfrm>
            <a:off x="2520950" y="1371600"/>
            <a:ext cx="2959101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75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28002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6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87498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94769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9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54265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61536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2" name="Shape 882"/>
          <p:cNvSpPr>
            <a:spLocks noGrp="1"/>
          </p:cNvSpPr>
          <p:nvPr>
            <p:ph type="body" sz="quarter" idx="22"/>
          </p:nvPr>
        </p:nvSpPr>
        <p:spPr>
          <a:xfrm>
            <a:off x="9114524" y="4521033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B57EB-9A99-491A-B987-08640843AB99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A01AD-052F-4B1A-85DA-B9F74CAAFFE7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2BDA44-10DB-4408-A7AF-37D1E4602931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94058758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/>
        </p:nvSpPr>
        <p:spPr>
          <a:xfrm>
            <a:off x="7753047" y="-47919"/>
            <a:ext cx="4444659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904" name="Shape 904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trike="noStrike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1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235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17" name="Shape 917"/>
          <p:cNvSpPr>
            <a:spLocks noGrp="1"/>
          </p:cNvSpPr>
          <p:nvPr>
            <p:ph type="pic" sz="quarter" idx="22"/>
          </p:nvPr>
        </p:nvSpPr>
        <p:spPr>
          <a:xfrm>
            <a:off x="4329094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15302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74798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82069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41565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48836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2"/>
          <p:cNvSpPr>
            <a:spLocks noGrp="1"/>
          </p:cNvSpPr>
          <p:nvPr>
            <p:ph type="body" sz="quarter" idx="23"/>
          </p:nvPr>
        </p:nvSpPr>
        <p:spPr>
          <a:xfrm>
            <a:off x="9114524" y="4508333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F1BFE4-8379-45C1-B023-80787D2946B6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9ABB42-DA83-4967-A478-CCF8B2AABFF8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CE9187-4EC7-408A-93F2-9513C8E2D12A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Shape 240">
            <a:extLst>
              <a:ext uri="{FF2B5EF4-FFF2-40B4-BE49-F238E27FC236}">
                <a16:creationId xmlns:a16="http://schemas.microsoft.com/office/drawing/2014/main" id="{CE00212F-3169-456A-9848-C338CF91B4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0192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491860" y="1569165"/>
            <a:ext cx="2352032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5" name="Shape 945"/>
          <p:cNvSpPr>
            <a:spLocks noGrp="1"/>
          </p:cNvSpPr>
          <p:nvPr>
            <p:ph type="pic" sz="quarter" idx="13"/>
          </p:nvPr>
        </p:nvSpPr>
        <p:spPr>
          <a:xfrm>
            <a:off x="1848180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348110" y="1569165"/>
            <a:ext cx="2352031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7" name="Shape 947"/>
          <p:cNvSpPr>
            <a:spLocks noGrp="1"/>
          </p:cNvSpPr>
          <p:nvPr>
            <p:ph type="pic" sz="quarter" idx="14"/>
          </p:nvPr>
        </p:nvSpPr>
        <p:spPr>
          <a:xfrm>
            <a:off x="6704429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635945" y="7694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52" name="Shape 952"/>
          <p:cNvSpPr>
            <a:spLocks noGrp="1"/>
          </p:cNvSpPr>
          <p:nvPr>
            <p:ph type="pic" sz="quarter" idx="16"/>
          </p:nvPr>
        </p:nvSpPr>
        <p:spPr>
          <a:xfrm>
            <a:off x="3836798" y="2473316"/>
            <a:ext cx="4505723" cy="2546369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7"/>
          </p:nvPr>
        </p:nvSpPr>
        <p:spPr>
          <a:xfrm>
            <a:off x="3643610" y="5597525"/>
            <a:ext cx="489208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hape 62"/>
          <p:cNvSpPr>
            <a:spLocks noGrp="1"/>
          </p:cNvSpPr>
          <p:nvPr>
            <p:ph type="body" sz="quarter" idx="18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41C9355D-ACE0-4E58-94C5-F87594F39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19244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+ Text + Ap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661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1" name="Shape 961"/>
          <p:cNvSpPr>
            <a:spLocks noGrp="1"/>
          </p:cNvSpPr>
          <p:nvPr>
            <p:ph type="pic" sz="quarter" idx="13"/>
          </p:nvPr>
        </p:nvSpPr>
        <p:spPr>
          <a:xfrm>
            <a:off x="4358392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00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3" name="Shape 963"/>
          <p:cNvSpPr>
            <a:spLocks noGrp="1"/>
          </p:cNvSpPr>
          <p:nvPr>
            <p:ph type="pic" sz="quarter" idx="14"/>
          </p:nvPr>
        </p:nvSpPr>
        <p:spPr>
          <a:xfrm>
            <a:off x="1295783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008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6" name="Shape 966"/>
          <p:cNvSpPr>
            <a:spLocks noGrp="1"/>
          </p:cNvSpPr>
          <p:nvPr>
            <p:ph type="pic" sz="quarter" idx="15"/>
          </p:nvPr>
        </p:nvSpPr>
        <p:spPr>
          <a:xfrm>
            <a:off x="2598867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67" name="Shape 967"/>
          <p:cNvSpPr>
            <a:spLocks noGrp="1"/>
          </p:cNvSpPr>
          <p:nvPr>
            <p:ph type="title" hasCustomPrompt="1"/>
          </p:nvPr>
        </p:nvSpPr>
        <p:spPr>
          <a:xfrm>
            <a:off x="7747341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68" name="Shape 968"/>
          <p:cNvSpPr>
            <a:spLocks noGrp="1"/>
          </p:cNvSpPr>
          <p:nvPr>
            <p:ph type="body" sz="quarter" idx="1"/>
          </p:nvPr>
        </p:nvSpPr>
        <p:spPr>
          <a:xfrm>
            <a:off x="7747341" y="4345781"/>
            <a:ext cx="2921001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70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014" name="Shape 1014"/>
          <p:cNvSpPr>
            <a:spLocks noGrp="1"/>
          </p:cNvSpPr>
          <p:nvPr>
            <p:ph type="title" hasCustomPrompt="1"/>
          </p:nvPr>
        </p:nvSpPr>
        <p:spPr>
          <a:xfrm>
            <a:off x="634999" y="191157"/>
            <a:ext cx="2921001" cy="3644244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16" name="Shape 1016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pic>
        <p:nvPicPr>
          <p:cNvPr id="101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1665" y="1259281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Shape 1018"/>
          <p:cNvSpPr>
            <a:spLocks noGrp="1"/>
          </p:cNvSpPr>
          <p:nvPr>
            <p:ph type="pic" sz="half" idx="13"/>
          </p:nvPr>
        </p:nvSpPr>
        <p:spPr>
          <a:xfrm>
            <a:off x="5474443" y="1512484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8929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985" y="1369392"/>
            <a:ext cx="6633371" cy="4020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Shape 1028"/>
          <p:cNvSpPr>
            <a:spLocks noGrp="1"/>
          </p:cNvSpPr>
          <p:nvPr>
            <p:ph type="pic" sz="quarter" idx="13"/>
          </p:nvPr>
        </p:nvSpPr>
        <p:spPr>
          <a:xfrm>
            <a:off x="1356341" y="1603983"/>
            <a:ext cx="5053607" cy="3158505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29" name="Shape 1029"/>
          <p:cNvSpPr>
            <a:spLocks noGrp="1"/>
          </p:cNvSpPr>
          <p:nvPr>
            <p:ph type="body" sz="quarter" idx="14" hasCustomPrompt="1"/>
          </p:nvPr>
        </p:nvSpPr>
        <p:spPr>
          <a:xfrm>
            <a:off x="8387088" y="1618525"/>
            <a:ext cx="3178678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0" name="Shape 1030"/>
          <p:cNvSpPr>
            <a:spLocks noGrp="1"/>
          </p:cNvSpPr>
          <p:nvPr>
            <p:ph type="body" sz="quarter" idx="15"/>
          </p:nvPr>
        </p:nvSpPr>
        <p:spPr>
          <a:xfrm>
            <a:off x="8382000" y="1878022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1" name="Shape 10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2176" y="3175793"/>
            <a:ext cx="3173590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2" name="Shape 1032"/>
          <p:cNvSpPr>
            <a:spLocks noGrp="1"/>
          </p:cNvSpPr>
          <p:nvPr>
            <p:ph type="body" sz="quarter" idx="17"/>
          </p:nvPr>
        </p:nvSpPr>
        <p:spPr>
          <a:xfrm>
            <a:off x="8387088" y="3435289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33" name="Shape 1033"/>
          <p:cNvSpPr>
            <a:spLocks noGrp="1"/>
          </p:cNvSpPr>
          <p:nvPr>
            <p:ph type="body" sz="quarter" idx="18" hasCustomPrompt="1"/>
          </p:nvPr>
        </p:nvSpPr>
        <p:spPr>
          <a:xfrm>
            <a:off x="8397264" y="4733060"/>
            <a:ext cx="3158326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4" name="Shape 1034"/>
          <p:cNvSpPr>
            <a:spLocks noGrp="1"/>
          </p:cNvSpPr>
          <p:nvPr>
            <p:ph type="body" sz="quarter" idx="19"/>
          </p:nvPr>
        </p:nvSpPr>
        <p:spPr>
          <a:xfrm>
            <a:off x="8392176" y="4992556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7C57C64-AC74-4689-9AA7-A6666797C8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4418" y="2807953"/>
            <a:ext cx="272382" cy="375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E98E431-8629-4130-8ADF-D3D61D7E9D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1269736"/>
            <a:ext cx="337937" cy="28966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A61D802-47F4-42CA-BD6C-D9519FA810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2176" y="4405299"/>
            <a:ext cx="327761" cy="3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1865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4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058" y="1979407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>
            <a:spLocks noGrp="1"/>
          </p:cNvSpPr>
          <p:nvPr>
            <p:ph type="pic" sz="half" idx="14"/>
          </p:nvPr>
        </p:nvSpPr>
        <p:spPr>
          <a:xfrm>
            <a:off x="2272835" y="2232610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4497" y="2322078"/>
            <a:ext cx="2650462" cy="3996767"/>
          </a:xfrm>
          <a:prstGeom prst="rect">
            <a:avLst/>
          </a:prstGeom>
          <a:ln w="12700">
            <a:miter lim="400000"/>
          </a:ln>
          <a:effectLst>
            <a:reflection stA="7585" endPos="40000" dir="5400000" sy="-100000" algn="bl" rotWithShape="0"/>
          </a:effectLst>
        </p:spPr>
      </p:pic>
      <p:sp>
        <p:nvSpPr>
          <p:cNvPr id="1050" name="Shape 1050"/>
          <p:cNvSpPr>
            <a:spLocks noGrp="1"/>
          </p:cNvSpPr>
          <p:nvPr>
            <p:ph type="pic" sz="quarter" idx="15"/>
          </p:nvPr>
        </p:nvSpPr>
        <p:spPr>
          <a:xfrm>
            <a:off x="7389430" y="2746645"/>
            <a:ext cx="2358638" cy="314485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5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0637" y="3396361"/>
            <a:ext cx="1433305" cy="2922485"/>
          </a:xfrm>
          <a:prstGeom prst="rect">
            <a:avLst/>
          </a:prstGeom>
          <a:ln w="12700">
            <a:miter lim="400000"/>
          </a:ln>
          <a:effectLst>
            <a:reflection stA="6585" endPos="40000" dir="5400000" sy="-100000" algn="bl" rotWithShape="0"/>
          </a:effectLst>
        </p:spPr>
      </p:pic>
      <p:sp>
        <p:nvSpPr>
          <p:cNvPr id="1052" name="Shape 1052"/>
          <p:cNvSpPr>
            <a:spLocks noGrp="1"/>
          </p:cNvSpPr>
          <p:nvPr>
            <p:ph type="pic" sz="quarter" idx="16"/>
          </p:nvPr>
        </p:nvSpPr>
        <p:spPr>
          <a:xfrm>
            <a:off x="8930043" y="3751810"/>
            <a:ext cx="1249758" cy="2211500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D7B3A179-381D-437C-A11C-973BF9312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686135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/>
        </p:nvSpPr>
        <p:spPr>
          <a:xfrm>
            <a:off x="6096000" y="2137097"/>
            <a:ext cx="5459742" cy="408890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1063" name="Shape 1063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5459742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64" name="Shape 1064"/>
          <p:cNvSpPr>
            <a:spLocks noGrp="1"/>
          </p:cNvSpPr>
          <p:nvPr>
            <p:ph type="body" sz="quarter" idx="1"/>
          </p:nvPr>
        </p:nvSpPr>
        <p:spPr>
          <a:xfrm>
            <a:off x="6731000" y="3413447"/>
            <a:ext cx="4189743" cy="22132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65" name="Shape 1065"/>
          <p:cNvSpPr>
            <a:spLocks noGrp="1"/>
          </p:cNvSpPr>
          <p:nvPr>
            <p:ph type="body" sz="quarter" idx="15" hasCustomPrompt="1"/>
          </p:nvPr>
        </p:nvSpPr>
        <p:spPr>
          <a:xfrm>
            <a:off x="6730999" y="2772097"/>
            <a:ext cx="4189743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6" name="Shape 1066"/>
          <p:cNvSpPr>
            <a:spLocks noGrp="1"/>
          </p:cNvSpPr>
          <p:nvPr>
            <p:ph type="body" sz="quarter" idx="16" hasCustomPrompt="1"/>
          </p:nvPr>
        </p:nvSpPr>
        <p:spPr>
          <a:xfrm>
            <a:off x="2702588" y="3413447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0000">
                <a:solidFill>
                  <a:schemeClr val="accent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</a:t>
            </a:r>
          </a:p>
        </p:txBody>
      </p:sp>
      <p:sp>
        <p:nvSpPr>
          <p:cNvPr id="11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0A8BFBC8-594B-405C-A1AD-A2C1A48E4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70223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>
            <a:spLocks noGrp="1"/>
          </p:cNvSpPr>
          <p:nvPr>
            <p:ph type="body" sz="quarter" idx="14" hasCustomPrompt="1"/>
          </p:nvPr>
        </p:nvSpPr>
        <p:spPr>
          <a:xfrm>
            <a:off x="14310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7" name="Shape 1077"/>
          <p:cNvSpPr>
            <a:spLocks noGrp="1"/>
          </p:cNvSpPr>
          <p:nvPr>
            <p:ph type="body" sz="quarter" idx="15" hasCustomPrompt="1"/>
          </p:nvPr>
        </p:nvSpPr>
        <p:spPr>
          <a:xfrm>
            <a:off x="78445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8" name="Shape 1078"/>
          <p:cNvSpPr>
            <a:spLocks noGrp="1"/>
          </p:cNvSpPr>
          <p:nvPr>
            <p:ph type="body" sz="quarter" idx="16" hasCustomPrompt="1"/>
          </p:nvPr>
        </p:nvSpPr>
        <p:spPr>
          <a:xfrm>
            <a:off x="78445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@rework on Instagram</a:t>
            </a:r>
            <a:br>
              <a:rPr lang="en-US" dirty="0"/>
            </a:br>
            <a:r>
              <a:rPr lang="en-US" dirty="0"/>
              <a:t>Give us a + on Google Plus</a:t>
            </a:r>
            <a:br>
              <a:rPr lang="en-US" dirty="0"/>
            </a:br>
            <a:r>
              <a:rPr lang="en-US" dirty="0"/>
              <a:t>Like us on Facebook</a:t>
            </a:r>
            <a:endParaRPr dirty="0"/>
          </a:p>
        </p:txBody>
      </p:sp>
      <p:sp>
        <p:nvSpPr>
          <p:cNvPr id="1079" name="Shape 1079"/>
          <p:cNvSpPr>
            <a:spLocks noGrp="1"/>
          </p:cNvSpPr>
          <p:nvPr>
            <p:ph type="body" sz="quarter" idx="17" hasCustomPrompt="1"/>
          </p:nvPr>
        </p:nvSpPr>
        <p:spPr>
          <a:xfrm>
            <a:off x="14310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is-I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it-IT" dirty="0"/>
              <a:t>Phone: +90 097-788-7676</a:t>
            </a:r>
          </a:p>
          <a:p>
            <a:r>
              <a:rPr lang="it-IT" dirty="0"/>
              <a:t>Fax: +90 097-788-7676</a:t>
            </a:r>
            <a:endParaRPr dirty="0"/>
          </a:p>
        </p:txBody>
      </p:sp>
      <p:sp>
        <p:nvSpPr>
          <p:cNvPr id="1080" name="Shape 1080"/>
          <p:cNvSpPr>
            <a:spLocks noGrp="1"/>
          </p:cNvSpPr>
          <p:nvPr>
            <p:ph type="body" sz="quarter" idx="18" hasCustomPrompt="1"/>
          </p:nvPr>
        </p:nvSpPr>
        <p:spPr>
          <a:xfrm>
            <a:off x="463782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1" name="Shape 1081"/>
          <p:cNvSpPr>
            <a:spLocks noGrp="1"/>
          </p:cNvSpPr>
          <p:nvPr>
            <p:ph type="body" sz="quarter" idx="19" hasCustomPrompt="1"/>
          </p:nvPr>
        </p:nvSpPr>
        <p:spPr>
          <a:xfrm>
            <a:off x="4637823" y="3667447"/>
            <a:ext cx="2916354" cy="1715505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3200 Sepulveda </a:t>
            </a:r>
            <a:r>
              <a:rPr lang="en-US" dirty="0" err="1"/>
              <a:t>Blvd.Manhattan</a:t>
            </a:r>
            <a:r>
              <a:rPr lang="en-US" dirty="0"/>
              <a:t> </a:t>
            </a:r>
            <a:r>
              <a:rPr lang="en-US" dirty="0" err="1"/>
              <a:t>Beach,CA</a:t>
            </a:r>
            <a:r>
              <a:rPr lang="en-US" dirty="0"/>
              <a:t> 90266, USA</a:t>
            </a:r>
            <a:endParaRPr dirty="0"/>
          </a:p>
        </p:txBody>
      </p:sp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2C1DBBF-7D68-4DE6-B05C-05B09A7C9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39180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pic>
        <p:nvPicPr>
          <p:cNvPr id="9" name="pasted-image.tiff">
            <a:extLst>
              <a:ext uri="{FF2B5EF4-FFF2-40B4-BE49-F238E27FC236}">
                <a16:creationId xmlns:a16="http://schemas.microsoft.com/office/drawing/2014/main" id="{E3B22785-27CF-4DC0-8685-A95F801BD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501906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12" name="Shape 931">
            <a:extLst>
              <a:ext uri="{FF2B5EF4-FFF2-40B4-BE49-F238E27FC236}">
                <a16:creationId xmlns:a16="http://schemas.microsoft.com/office/drawing/2014/main" id="{99E4EB78-8F72-4EF6-B810-E053B11D73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82436" y="1176139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A3C2870A-CAEC-4A23-ABED-B2BA28043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98025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50359D4-4CAE-4A43-AC82-0ECF20C996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43312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rea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8353" y="1300957"/>
            <a:ext cx="4255294" cy="42560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none" lIns="0" tIns="0" rIns="0" bIns="0" anchor="ctr" anchorCtr="0"/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317500" indent="0" algn="ctr">
              <a:buNone/>
              <a:defRPr sz="5000">
                <a:latin typeface="+mj-lt"/>
              </a:defRPr>
            </a:lvl2pPr>
            <a:lvl3pPr marL="635000" indent="0" algn="ctr">
              <a:buNone/>
              <a:defRPr sz="5000">
                <a:latin typeface="+mj-lt"/>
              </a:defRPr>
            </a:lvl3pPr>
            <a:lvl4pPr marL="952500" indent="0" algn="ctr">
              <a:buNone/>
              <a:defRPr sz="5000">
                <a:latin typeface="+mj-lt"/>
              </a:defRPr>
            </a:lvl4pPr>
            <a:lvl5pPr marL="1270000" indent="0" algn="ctr">
              <a:buNone/>
              <a:defRPr sz="5000">
                <a:latin typeface="+mj-lt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52388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908FC-7F72-47F0-9D7B-E00025A90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B1321-4D98-43F9-97F2-B5666A1B27D6}"/>
              </a:ext>
            </a:extLst>
          </p:cNvPr>
          <p:cNvGrpSpPr/>
          <p:nvPr userDrawn="1"/>
        </p:nvGrpSpPr>
        <p:grpSpPr>
          <a:xfrm>
            <a:off x="2149070" y="1345361"/>
            <a:ext cx="1340670" cy="1435640"/>
            <a:chOff x="3143224" y="1772081"/>
            <a:chExt cx="1340670" cy="14356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3BFB89-FF3A-4C39-BB86-E837613A71EA}"/>
                </a:ext>
              </a:extLst>
            </p:cNvPr>
            <p:cNvSpPr txBox="1"/>
            <p:nvPr userDrawn="1"/>
          </p:nvSpPr>
          <p:spPr>
            <a:xfrm>
              <a:off x="314322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Package Selection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AB11242-6561-4519-9371-2F6781454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1778" y="1772081"/>
              <a:ext cx="963562" cy="76868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91F75C-C2C7-4DE9-9F7C-3CA9D39341F8}"/>
              </a:ext>
            </a:extLst>
          </p:cNvPr>
          <p:cNvGrpSpPr/>
          <p:nvPr userDrawn="1"/>
        </p:nvGrpSpPr>
        <p:grpSpPr>
          <a:xfrm>
            <a:off x="3600532" y="1290519"/>
            <a:ext cx="1747070" cy="1492775"/>
            <a:chOff x="5307857" y="1717239"/>
            <a:chExt cx="1747070" cy="1492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93A1E9-6AA4-41D3-A22F-1273121EBF8C}"/>
                </a:ext>
              </a:extLst>
            </p:cNvPr>
            <p:cNvSpPr txBox="1"/>
            <p:nvPr userDrawn="1"/>
          </p:nvSpPr>
          <p:spPr>
            <a:xfrm>
              <a:off x="5307857" y="2590357"/>
              <a:ext cx="17470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Content Management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26CD2E1-DB1D-4BD7-81B3-208377809E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95283" y="1717239"/>
              <a:ext cx="972218" cy="82352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951F0-A3C2-4855-9A9C-4690322C1203}"/>
              </a:ext>
            </a:extLst>
          </p:cNvPr>
          <p:cNvGrpSpPr/>
          <p:nvPr userDrawn="1"/>
        </p:nvGrpSpPr>
        <p:grpSpPr>
          <a:xfrm>
            <a:off x="546854" y="1354757"/>
            <a:ext cx="1340670" cy="1426244"/>
            <a:chOff x="661154" y="1781477"/>
            <a:chExt cx="1340670" cy="142624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2601486-A48E-4FEF-82EB-B0ABBB90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133" y="1781477"/>
              <a:ext cx="1028714" cy="7592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D41D8D-3BAD-4F15-9AD1-78512E0E82E0}"/>
                </a:ext>
              </a:extLst>
            </p:cNvPr>
            <p:cNvSpPr txBox="1"/>
            <p:nvPr userDrawn="1"/>
          </p:nvSpPr>
          <p:spPr>
            <a:xfrm>
              <a:off x="66115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App</a:t>
              </a:r>
            </a:p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Care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17935A-BE04-482D-9ACC-F925A7039ECC}"/>
              </a:ext>
            </a:extLst>
          </p:cNvPr>
          <p:cNvSpPr txBox="1"/>
          <p:nvPr userDrawn="1"/>
        </p:nvSpPr>
        <p:spPr>
          <a:xfrm>
            <a:off x="2819405" y="157223"/>
            <a:ext cx="63372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STOREFRONT ICONS</a:t>
            </a:r>
          </a:p>
        </p:txBody>
      </p:sp>
    </p:spTree>
    <p:extLst>
      <p:ext uri="{BB962C8B-B14F-4D97-AF65-F5344CB8AC3E}">
        <p14:creationId xmlns:p14="http://schemas.microsoft.com/office/powerpoint/2010/main" val="34240736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5F6194D-808E-40B8-AE6D-8B61AEFA8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85" y="2336906"/>
            <a:ext cx="924813" cy="111484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23861A2-BCC9-4FB1-9C04-12FBD9A54A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892" y="2411710"/>
            <a:ext cx="1264607" cy="102749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F15D563-0161-48EB-8CE3-1DDDC6EA83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261" y="2308474"/>
            <a:ext cx="1110716" cy="11307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B92663A-5033-4758-914F-BF7AED5B2B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8894" y="2347917"/>
            <a:ext cx="1334906" cy="10912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36D2822-F1B8-493C-B4FC-92ACD2C5E7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002" y="2376861"/>
            <a:ext cx="1167935" cy="10623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0276ED4-3520-476C-B5D4-F25256EC8DB0}"/>
              </a:ext>
            </a:extLst>
          </p:cNvPr>
          <p:cNvSpPr txBox="1"/>
          <p:nvPr userDrawn="1"/>
        </p:nvSpPr>
        <p:spPr>
          <a:xfrm>
            <a:off x="661154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A4421A-E7E0-4ED4-8765-2AF9EA13FF90}"/>
              </a:ext>
            </a:extLst>
          </p:cNvPr>
          <p:cNvSpPr txBox="1"/>
          <p:nvPr userDrawn="1"/>
        </p:nvSpPr>
        <p:spPr>
          <a:xfrm>
            <a:off x="3021065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15996-8300-4428-8A87-A2C1638F474F}"/>
              </a:ext>
            </a:extLst>
          </p:cNvPr>
          <p:cNvSpPr txBox="1"/>
          <p:nvPr userDrawn="1"/>
        </p:nvSpPr>
        <p:spPr>
          <a:xfrm>
            <a:off x="5361052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06253C-0A2B-4B15-8BD5-DFC816494986}"/>
              </a:ext>
            </a:extLst>
          </p:cNvPr>
          <p:cNvSpPr txBox="1"/>
          <p:nvPr userDrawn="1"/>
        </p:nvSpPr>
        <p:spPr>
          <a:xfrm>
            <a:off x="7593207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63C1B4-642B-414E-AFF4-C7A1A207E0D2}"/>
              </a:ext>
            </a:extLst>
          </p:cNvPr>
          <p:cNvSpPr txBox="1"/>
          <p:nvPr userDrawn="1"/>
        </p:nvSpPr>
        <p:spPr>
          <a:xfrm>
            <a:off x="10018894" y="3631161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21C92B3-CF3F-4F49-B03D-54AEEE458E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2889" y="343041"/>
            <a:ext cx="1182048" cy="9485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57A84FF-EAD7-4193-955F-19E7E884AB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37785" y="335089"/>
            <a:ext cx="924813" cy="8892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44033C-BAF2-484A-9A1D-B836AB3B09EE}"/>
              </a:ext>
            </a:extLst>
          </p:cNvPr>
          <p:cNvCxnSpPr/>
          <p:nvPr userDrawn="1"/>
        </p:nvCxnSpPr>
        <p:spPr>
          <a:xfrm>
            <a:off x="457200" y="2130998"/>
            <a:ext cx="11201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C3401A3-15CE-4E63-8C8C-DE614764B1B3}"/>
              </a:ext>
            </a:extLst>
          </p:cNvPr>
          <p:cNvSpPr txBox="1"/>
          <p:nvPr userDrawn="1"/>
        </p:nvSpPr>
        <p:spPr>
          <a:xfrm>
            <a:off x="661154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8DF351-45EA-48D8-BBFA-AA27A430ED1D}"/>
              </a:ext>
            </a:extLst>
          </p:cNvPr>
          <p:cNvSpPr txBox="1"/>
          <p:nvPr userDrawn="1"/>
        </p:nvSpPr>
        <p:spPr>
          <a:xfrm>
            <a:off x="3021065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2781B8-AAAB-4E50-BC20-B2E030D0D1B9}"/>
              </a:ext>
            </a:extLst>
          </p:cNvPr>
          <p:cNvSpPr txBox="1"/>
          <p:nvPr userDrawn="1"/>
        </p:nvSpPr>
        <p:spPr>
          <a:xfrm>
            <a:off x="5361052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291248-D8F4-4251-BCFF-2B6034657344}"/>
              </a:ext>
            </a:extLst>
          </p:cNvPr>
          <p:cNvSpPr txBox="1"/>
          <p:nvPr userDrawn="1"/>
        </p:nvSpPr>
        <p:spPr>
          <a:xfrm>
            <a:off x="7593207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AE6799-1EE1-4B10-9FFA-976007003473}"/>
              </a:ext>
            </a:extLst>
          </p:cNvPr>
          <p:cNvSpPr txBox="1"/>
          <p:nvPr userDrawn="1"/>
        </p:nvSpPr>
        <p:spPr>
          <a:xfrm>
            <a:off x="10018894" y="1509233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0F5C236-2B1C-4B66-8287-2162E55F310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88172" y="270211"/>
            <a:ext cx="785114" cy="1021343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E6B2848A-25B8-4301-9961-1CB60CA676A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154" y="4210783"/>
            <a:ext cx="984285" cy="11952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268796-DAA2-47A5-B249-8A9AC395ECB6}"/>
              </a:ext>
            </a:extLst>
          </p:cNvPr>
          <p:cNvSpPr txBox="1"/>
          <p:nvPr userDrawn="1"/>
        </p:nvSpPr>
        <p:spPr>
          <a:xfrm>
            <a:off x="439416" y="5492284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egrants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EE40C2-2680-45F6-9E86-3A4A60DAB9B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8052" y="4210783"/>
            <a:ext cx="1195203" cy="119520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EE9DC2F-4F96-4970-A3F4-977222736B2D}"/>
              </a:ext>
            </a:extLst>
          </p:cNvPr>
          <p:cNvSpPr txBox="1"/>
          <p:nvPr userDrawn="1"/>
        </p:nvSpPr>
        <p:spPr>
          <a:xfrm>
            <a:off x="2614027" y="5492284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Enterprise</a:t>
            </a:r>
          </a:p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MGMT.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BE1FA45-2E66-4E41-9C83-6950929A27D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38092" y="4181088"/>
            <a:ext cx="1359656" cy="125459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F4098D3-9B4B-4470-9186-725C1FB830C3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93207" y="4224572"/>
            <a:ext cx="1517979" cy="11814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DBB674E-ED97-4CEA-9809-0FA517D39A4C}"/>
              </a:ext>
            </a:extLst>
          </p:cNvPr>
          <p:cNvSpPr txBox="1"/>
          <p:nvPr userDrawn="1"/>
        </p:nvSpPr>
        <p:spPr>
          <a:xfrm>
            <a:off x="5231756" y="5491627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Managed Services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622143-56B2-4DC7-B34F-08576E4EF156}"/>
              </a:ext>
            </a:extLst>
          </p:cNvPr>
          <p:cNvSpPr txBox="1"/>
          <p:nvPr userDrawn="1"/>
        </p:nvSpPr>
        <p:spPr>
          <a:xfrm>
            <a:off x="7375391" y="5518986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Technology Solutions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AD6C05-81C7-490F-86CA-F5FE493F437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57575" y="265083"/>
            <a:ext cx="1400650" cy="9326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7346C48-CCAF-4E35-9CD7-FE609087976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52599" y="278576"/>
            <a:ext cx="1204403" cy="10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3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CB65BCB-4F99-48A8-952E-C31CC52ED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36" y="361950"/>
            <a:ext cx="918863" cy="12529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190FDC-1F4A-4867-B2CE-0E31E73FCD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024" y="533192"/>
            <a:ext cx="733970" cy="10112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6637F7-AE21-4A98-A6DC-0A6E7783C1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893" y="639113"/>
            <a:ext cx="1182352" cy="86171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A6CED96-5030-454E-B53F-E715E19AF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3045" y="639113"/>
            <a:ext cx="1047574" cy="8617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CB82F0-2B27-4443-A4E7-C4A48CC4D1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1012" y="375649"/>
            <a:ext cx="451588" cy="10476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9E9A0D-4AD3-4E86-949E-85384F31F6E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4685" y="2176749"/>
            <a:ext cx="823615" cy="6700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2B6E0E9-15D1-4220-8391-C63B84BC67B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86957" y="2093047"/>
            <a:ext cx="837062" cy="7307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DFE8C3-AC6E-477F-BB34-7DEAE409C0C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1292" y="2093047"/>
            <a:ext cx="1182352" cy="941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D390A1F-7773-4129-BB06-6F91A2E76CA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2675" y="2176749"/>
            <a:ext cx="1118679" cy="774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BB38468-D4D6-42B7-8248-851067FD477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1133" y="639112"/>
            <a:ext cx="727247" cy="8128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F3F2C32-5C64-4DAB-B6FC-E39D42B8A63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18972" y="2144963"/>
            <a:ext cx="838043" cy="8380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6B2B6A4-1EE4-4C44-ACBF-AF5C8F41577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9189" y="2189779"/>
            <a:ext cx="748411" cy="7484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4D39E-9A7F-4067-97E6-744537B55E2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6111" y="3456570"/>
            <a:ext cx="1007533" cy="863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CCFECA-C251-4677-8E4B-0CE2A556D3A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56269" y="3384492"/>
            <a:ext cx="627498" cy="9127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F8C0AF-84EF-4CB9-97BC-BF2C9882F135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44508" y="3704636"/>
            <a:ext cx="951942" cy="58796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B3B5D06-0EF7-4D42-A211-F48BA529016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51133" y="3405830"/>
            <a:ext cx="1181100" cy="8858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A6E3EF-AF18-4D99-B4A0-3D02D6B2BDA3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565" y="4824380"/>
            <a:ext cx="560235" cy="81488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19544E4-9403-41DE-8582-C5D74F449DE9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76246" y="4915657"/>
            <a:ext cx="647700" cy="4381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9866B7-F6F9-4B1B-9D45-EE55ADE04B1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55872" y="4817965"/>
            <a:ext cx="805116" cy="63353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21FF02-EFDB-4CF6-904D-6CC21DFDED3A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04499" y="4837604"/>
            <a:ext cx="1346617" cy="51620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CD6509F-1FDF-4410-9B05-03E6988AD4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972" y="4572238"/>
            <a:ext cx="667590" cy="78156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C0FA130-C4A0-443E-AF43-6FC9E8EF4D4C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15043" y="3530729"/>
            <a:ext cx="1197072" cy="83274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F5A40E-5DC3-492C-BFDC-BF6CCE1F5B7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0937" y="3525820"/>
            <a:ext cx="814387" cy="83765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3594332-F113-4631-9725-9ABDA5FDB532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11303" y="5732328"/>
            <a:ext cx="1004552" cy="100454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5EE4A65-5A2C-4107-A707-5AD91155A1E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801614" y="5732327"/>
            <a:ext cx="959373" cy="95937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F741F3E-0450-4256-A48F-90E8E6834208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5400000">
            <a:off x="7241012" y="5617280"/>
            <a:ext cx="830740" cy="118946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A15D699-3BE6-4B76-A5CF-7505160C042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840495" y="5808431"/>
            <a:ext cx="824694" cy="79851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490A9AC-804C-4D28-9FEE-87727F24AAC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7294" y="5624912"/>
            <a:ext cx="1301022" cy="10024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285421-9913-4BBE-9A1A-4AC5F347BF80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599451" y="4574503"/>
            <a:ext cx="956139" cy="8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0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9C782-04E7-43CB-B87B-6E079EC50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14FF3-BE11-4505-B1AB-6C526122F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439737"/>
            <a:ext cx="608563" cy="9318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13FDC1-BE6D-4691-8B70-63B9A1E0D7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2137" y="457200"/>
            <a:ext cx="130302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D330967-89FD-40FC-9518-D47F0839DDB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574" y="366585"/>
            <a:ext cx="1025525" cy="10050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DD1F855-23C8-411C-8C70-AD09701E81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318" y="1970087"/>
            <a:ext cx="1177925" cy="9139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48628D-320A-4919-986A-AD8F2C1CE7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5150" y="517647"/>
            <a:ext cx="1200150" cy="85395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D5911B-6246-412A-AFCC-2BF52BF331B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8071" y="1970087"/>
            <a:ext cx="931151" cy="9001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08885A6-5874-4966-9CEA-5B0A843162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318" y="3621352"/>
            <a:ext cx="2382118" cy="6238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A03BEA-D5EB-40BA-A39C-A494A536C06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1272" y="2078671"/>
            <a:ext cx="1254128" cy="69673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D8A0C55-0956-413D-BF2D-C7B049C39F7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94532" y="424801"/>
            <a:ext cx="763668" cy="888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451EAB-209D-40BC-963E-E42FD0EE381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92191" y="295226"/>
            <a:ext cx="913084" cy="11477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45827B-1BFC-4A9D-8CC3-49135507507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28228" y="446290"/>
            <a:ext cx="1128358" cy="99666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9CEDC96-BC62-418B-8841-989F1F4AFC0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05122" y="1955800"/>
            <a:ext cx="1140178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E7ED8C-BCA5-4A60-81BC-FF996929196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56913" y="1957880"/>
            <a:ext cx="1160367" cy="1034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567C9FD-4319-4430-9962-478A13E0EEA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03666" y="1970087"/>
            <a:ext cx="958850" cy="87168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53656B3-9DD9-42B1-A90B-D902107826C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73257" y="3312251"/>
            <a:ext cx="1810158" cy="102461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412AFF3-A9DC-43C6-86B8-CD465B0A31B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95962" y="3312251"/>
            <a:ext cx="1049338" cy="104933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7C7C319-0F0F-43A1-8544-933B94BDFD8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56913" y="3258691"/>
            <a:ext cx="1235004" cy="107817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AA5BD10-F039-45F5-BAAA-4881BED5DA9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83436" y="1970087"/>
            <a:ext cx="1073150" cy="88377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80DC88A-19BD-41C6-AB07-5B66A08E80BD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92191" y="3380989"/>
            <a:ext cx="1241378" cy="8642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C04138B-98B6-40B3-8488-E9AB9D84AD8E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32577" y="3380989"/>
            <a:ext cx="1180685" cy="104339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2E71452-8369-4A2E-870C-B6F20FA8CB84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49201" y="4775154"/>
            <a:ext cx="1012936" cy="90283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35F94AF-F1DB-4301-AC53-3A4FBF34D6F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05650" y="4663149"/>
            <a:ext cx="978864" cy="9136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E2DB5F-70F4-48F8-9132-541423AF87F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28027" y="4873711"/>
            <a:ext cx="1132090" cy="6792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1963F4-F700-43E0-8ED4-515C5F1CE1ED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95962" y="4765111"/>
            <a:ext cx="909062" cy="7878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686FAD6-AB9F-4D5C-92DC-9B1EA924D6B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524619" y="4837304"/>
            <a:ext cx="1081096" cy="752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72ECA01-2E15-4A50-807D-3A3048B0B891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36930" y="4609484"/>
            <a:ext cx="751899" cy="10275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AF3BAC2-05E2-412D-ADDF-CE83089919D8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820044" y="4813812"/>
            <a:ext cx="1073826" cy="8232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D99174-DCE1-4F02-B859-A87DCF36DB3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24756" y="5854473"/>
            <a:ext cx="1308931" cy="9162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C0B2EFE-81DB-423E-A423-878AA145B7B3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62425" y="5957971"/>
            <a:ext cx="942975" cy="628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74A4220-E2B2-4154-BE8E-01EE9D4F9786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959865" y="5754463"/>
            <a:ext cx="630692" cy="8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22916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B730E9A-7E7F-434B-BF2C-AAE066EE7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1633" y="323850"/>
            <a:ext cx="742465" cy="6853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4E6C13D-9D65-487C-8660-6D7B2F1515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15" y="279401"/>
            <a:ext cx="839844" cy="71986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52E0101-EB88-4298-9976-C73F414EDF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905" y="323850"/>
            <a:ext cx="799577" cy="68535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894B0D2-B8B1-45DD-97C6-00B2EE496D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963" y="279401"/>
            <a:ext cx="824846" cy="71986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4FAE133-4316-40E6-8DCF-27440043AA2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4308" y="279400"/>
            <a:ext cx="615091" cy="7201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7701D42-1BEE-43C7-AE15-52B97A54EF7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134" y="279401"/>
            <a:ext cx="1285476" cy="71986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1151C02-809B-4AB4-A918-9C631D613EF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85452" y="203200"/>
            <a:ext cx="838200" cy="838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311D6CF-D75E-4C4E-9690-61E07D97D78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950" y="1497012"/>
            <a:ext cx="944859" cy="71278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618253B-117B-4611-AB91-244B4CD84FC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48116" y="1396206"/>
            <a:ext cx="1000043" cy="81359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4E97D17-202F-4486-8A0E-DE75A4EA8BF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22867" y="1345802"/>
            <a:ext cx="899997" cy="86399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CF9D56F-88AB-4E24-B2C0-6D12DA2E36E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96256" y="1463416"/>
            <a:ext cx="650875" cy="67917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8E39858-7B90-402B-BA77-5E02A43D63F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42766" y="1422817"/>
            <a:ext cx="638175" cy="87217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3A8A048-B8F8-47D4-ACC6-68D9D6539C8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060" y="1345802"/>
            <a:ext cx="809625" cy="863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BD02E5D-E5A5-43B1-80DD-C1F821744DE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871165" y="1342627"/>
            <a:ext cx="866775" cy="8667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63868AB-289A-4B79-93EF-4E61648EA0E6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2266" y="2938589"/>
            <a:ext cx="1038225" cy="6921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A583347-82F7-4DF5-B887-7AB9DAF3C5CB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19512" y="2707544"/>
            <a:ext cx="85725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2962E5A-22A8-4BC0-A1BA-63C3F0916478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41871" y="2807556"/>
            <a:ext cx="661988" cy="66198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9E4DBD-31B2-4145-B003-2510E84E03B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76399" y="2707544"/>
            <a:ext cx="890588" cy="71247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FF1B987-D013-4A0C-812D-F5A07963C9F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8309" y="2569295"/>
            <a:ext cx="827088" cy="85071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8F20029-2E38-4AE9-ACF0-CFB616413BE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147828" y="2608515"/>
            <a:ext cx="700088" cy="70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88C9DE5-CECA-40CA-A6B4-B2BA92B445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60521" y="2569295"/>
            <a:ext cx="888063" cy="83731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2AB4A6C-092B-4B55-8904-0044D15693B9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68950" y="3984084"/>
            <a:ext cx="750888" cy="75088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76B4D42-AF49-4FB5-8E2F-B8A70B42161A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17866" y="4042027"/>
            <a:ext cx="860543" cy="68843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32997E96-094A-4683-85AA-DF77D6C16D21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227617" y="3822951"/>
            <a:ext cx="690496" cy="90750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3F7CB9-1946-4DCA-A54D-AC839AEF99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676518" y="3723444"/>
            <a:ext cx="890350" cy="100701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CEA22AF-7AE7-4FDD-81B0-17B5CF3E5F17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874728" y="3723444"/>
            <a:ext cx="859648" cy="100701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3CC22BCF-E9DC-4431-909E-C30EA3918E8C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61083" y="5376510"/>
            <a:ext cx="1437495" cy="103819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544F62B-E719-40F7-AD9F-CAA230955D1C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83887" y="5370159"/>
            <a:ext cx="1081846" cy="104454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D5DA2D4-1EFD-42C8-867F-30CDE9FCCB4B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853852" y="5218660"/>
            <a:ext cx="775548" cy="12021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C28021ED-D3B7-492E-8B85-A6219901E0B2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89995" y="3818650"/>
            <a:ext cx="943716" cy="89877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D596F92-8052-4C74-B167-CBA7D8717B39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69260" y="3818650"/>
            <a:ext cx="657225" cy="10096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DEB445E-02EA-4C74-9190-4B96B4E633C2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48308" y="5158888"/>
            <a:ext cx="995591" cy="119923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1053A6B-E7BF-4D5F-A235-855CA387E47C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9100" y="5330410"/>
            <a:ext cx="741363" cy="978599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6A87C7D-A6F7-433C-9715-7A06B3F57177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95664" y="5226370"/>
            <a:ext cx="1273211" cy="11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0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89D3A-4B71-4B83-BD69-5686F0208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E5071-C2B2-4E44-9982-5E3AAB1E608E}"/>
              </a:ext>
            </a:extLst>
          </p:cNvPr>
          <p:cNvSpPr/>
          <p:nvPr userDrawn="1"/>
        </p:nvSpPr>
        <p:spPr>
          <a:xfrm>
            <a:off x="2032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1CE90-25BC-48B1-838F-3D5372E9B4EC}"/>
              </a:ext>
            </a:extLst>
          </p:cNvPr>
          <p:cNvSpPr/>
          <p:nvPr userDrawn="1"/>
        </p:nvSpPr>
        <p:spPr>
          <a:xfrm>
            <a:off x="97536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413417637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1" y="-1"/>
            <a:ext cx="7876302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6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10B61D06-A906-402B-A4AE-C7DF24E0F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33119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8BD8DB9-B8B8-4EE5-8280-0953EAF8B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macbook-pro-retina.png">
            <a:extLst>
              <a:ext uri="{FF2B5EF4-FFF2-40B4-BE49-F238E27FC236}">
                <a16:creationId xmlns:a16="http://schemas.microsoft.com/office/drawing/2014/main" id="{0DFB3507-4803-419B-8CA4-F5E9514A0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729446" y="1628025"/>
            <a:ext cx="6456342" cy="391315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028">
            <a:extLst>
              <a:ext uri="{FF2B5EF4-FFF2-40B4-BE49-F238E27FC236}">
                <a16:creationId xmlns:a16="http://schemas.microsoft.com/office/drawing/2014/main" id="{D529FAB6-B7E7-4EF3-ABFB-07A17464B2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751" y="1865462"/>
            <a:ext cx="4918737" cy="307421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9915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-1"/>
            <a:ext cx="47879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6667500" y="1"/>
            <a:ext cx="5524500" cy="6858000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9CBA946-9478-4ABC-B624-91B1BD513F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parallelogram">
            <a:avLst>
              <a:gd name="adj" fmla="val 69444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84650" y="952500"/>
            <a:ext cx="54165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109979FB-3244-49FB-9A55-A63089C68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771814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4AC7C4A-8822-4009-BFEB-ED6FAD7B9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04774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92D213-7E02-4332-BF0E-68825C0DD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538867E-D458-4FF0-A22B-EF0179700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640080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413A4FE6-3F85-45B7-A03A-A99D78BA3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C11DEFD-CFF0-4C8A-8B60-0B89D74C6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37405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C4ADF-372B-4848-85DE-7951ABFECF2D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7" y="6029292"/>
            <a:ext cx="1541634" cy="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900" r:id="rId2"/>
    <p:sldLayoutId id="2147483893" r:id="rId3"/>
    <p:sldLayoutId id="2147483894" r:id="rId4"/>
    <p:sldLayoutId id="2147483898" r:id="rId5"/>
    <p:sldLayoutId id="2147483899" r:id="rId6"/>
    <p:sldLayoutId id="2147483895" r:id="rId7"/>
    <p:sldLayoutId id="2147483896" r:id="rId8"/>
    <p:sldLayoutId id="2147483897" r:id="rId9"/>
    <p:sldLayoutId id="2147483825" r:id="rId10"/>
    <p:sldLayoutId id="2147483826" r:id="rId11"/>
    <p:sldLayoutId id="2147483829" r:id="rId12"/>
    <p:sldLayoutId id="2147483830" r:id="rId13"/>
    <p:sldLayoutId id="2147483831" r:id="rId14"/>
    <p:sldLayoutId id="2147483905" r:id="rId15"/>
    <p:sldLayoutId id="2147483907" r:id="rId16"/>
    <p:sldLayoutId id="2147483835" r:id="rId17"/>
    <p:sldLayoutId id="2147483836" r:id="rId18"/>
    <p:sldLayoutId id="2147483837" r:id="rId19"/>
    <p:sldLayoutId id="2147483841" r:id="rId20"/>
    <p:sldLayoutId id="2147483846" r:id="rId21"/>
    <p:sldLayoutId id="2147483906" r:id="rId22"/>
    <p:sldLayoutId id="2147483847" r:id="rId23"/>
    <p:sldLayoutId id="2147483850" r:id="rId24"/>
    <p:sldLayoutId id="2147483851" r:id="rId25"/>
    <p:sldLayoutId id="2147483853" r:id="rId26"/>
    <p:sldLayoutId id="2147483856" r:id="rId27"/>
    <p:sldLayoutId id="2147483857" r:id="rId28"/>
    <p:sldLayoutId id="2147483859" r:id="rId29"/>
    <p:sldLayoutId id="2147483860" r:id="rId30"/>
    <p:sldLayoutId id="2147483861" r:id="rId31"/>
    <p:sldLayoutId id="2147483862" r:id="rId32"/>
    <p:sldLayoutId id="2147483863" r:id="rId33"/>
    <p:sldLayoutId id="2147483864" r:id="rId34"/>
    <p:sldLayoutId id="2147483866" r:id="rId35"/>
    <p:sldLayoutId id="2147483867" r:id="rId36"/>
    <p:sldLayoutId id="2147483869" r:id="rId37"/>
    <p:sldLayoutId id="2147483870" r:id="rId38"/>
    <p:sldLayoutId id="2147483871" r:id="rId39"/>
    <p:sldLayoutId id="2147483872" r:id="rId40"/>
    <p:sldLayoutId id="2147483873" r:id="rId41"/>
    <p:sldLayoutId id="2147483874" r:id="rId42"/>
    <p:sldLayoutId id="2147483876" r:id="rId43"/>
    <p:sldLayoutId id="2147483877" r:id="rId44"/>
    <p:sldLayoutId id="2147483880" r:id="rId45"/>
    <p:sldLayoutId id="2147483881" r:id="rId46"/>
    <p:sldLayoutId id="2147483882" r:id="rId47"/>
    <p:sldLayoutId id="2147483883" r:id="rId48"/>
    <p:sldLayoutId id="2147483884" r:id="rId49"/>
    <p:sldLayoutId id="2147483890" r:id="rId50"/>
    <p:sldLayoutId id="2147483903" r:id="rId51"/>
    <p:sldLayoutId id="2147483902" r:id="rId52"/>
    <p:sldLayoutId id="2147483892" r:id="rId53"/>
    <p:sldLayoutId id="2147483904" r:id="rId54"/>
    <p:sldLayoutId id="2147483901" r:id="rId55"/>
    <p:sldLayoutId id="2147483908" r:id="rId56"/>
  </p:sldLayoutIdLst>
  <p:transition spd="med"/>
  <p:txStyles>
    <p:titleStyle>
      <a:lvl1pPr marL="0" marR="0" indent="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1pPr>
      <a:lvl2pPr marL="0" marR="0" indent="1143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2pPr>
      <a:lvl3pPr marL="0" marR="0" indent="2286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3pPr>
      <a:lvl4pPr marL="0" marR="0" indent="3429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4pPr>
      <a:lvl5pPr marL="0" marR="0" indent="4572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5pPr>
      <a:lvl6pPr marL="0" marR="0" indent="5715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6pPr>
      <a:lvl7pPr marL="0" marR="0" indent="6858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7pPr>
      <a:lvl8pPr marL="0" marR="0" indent="8001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8pPr>
      <a:lvl9pPr marL="0" marR="0" indent="9144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9pPr>
    </p:titleStyle>
    <p:bodyStyle>
      <a:lvl1pPr marL="21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1pPr>
      <a:lvl2pPr marL="53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2pPr>
      <a:lvl3pPr marL="85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3pPr>
      <a:lvl4pPr marL="117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4pPr>
      <a:lvl5pPr marL="148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5pPr>
      <a:lvl6pPr marL="180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6pPr>
      <a:lvl7pPr marL="212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7pPr>
      <a:lvl8pPr marL="244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8pPr>
      <a:lvl9pPr marL="275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1143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2286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3429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4572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5715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6858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8001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9144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svg"/><Relationship Id="rId13" Type="http://schemas.openxmlformats.org/officeDocument/2006/relationships/image" Target="../media/image239.png"/><Relationship Id="rId18" Type="http://schemas.openxmlformats.org/officeDocument/2006/relationships/image" Target="../media/image244.sv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svg"/><Relationship Id="rId17" Type="http://schemas.openxmlformats.org/officeDocument/2006/relationships/image" Target="../media/image243.png"/><Relationship Id="rId2" Type="http://schemas.openxmlformats.org/officeDocument/2006/relationships/image" Target="../media/image228.tiff"/><Relationship Id="rId16" Type="http://schemas.openxmlformats.org/officeDocument/2006/relationships/image" Target="../media/image2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sv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svg"/><Relationship Id="rId4" Type="http://schemas.openxmlformats.org/officeDocument/2006/relationships/image" Target="../media/image230.svg"/><Relationship Id="rId9" Type="http://schemas.openxmlformats.org/officeDocument/2006/relationships/image" Target="../media/image235.png"/><Relationship Id="rId14" Type="http://schemas.openxmlformats.org/officeDocument/2006/relationships/image" Target="../media/image24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253.png"/><Relationship Id="rId26" Type="http://schemas.openxmlformats.org/officeDocument/2006/relationships/image" Target="../media/image74.png"/><Relationship Id="rId39" Type="http://schemas.openxmlformats.org/officeDocument/2006/relationships/image" Target="../media/image87.svg"/><Relationship Id="rId21" Type="http://schemas.openxmlformats.org/officeDocument/2006/relationships/image" Target="../media/image69.sv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svg"/><Relationship Id="rId50" Type="http://schemas.openxmlformats.org/officeDocument/2006/relationships/image" Target="../media/image98.png"/><Relationship Id="rId55" Type="http://schemas.openxmlformats.org/officeDocument/2006/relationships/image" Target="../media/image103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svg"/><Relationship Id="rId11" Type="http://schemas.openxmlformats.org/officeDocument/2006/relationships/image" Target="../media/image59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svg"/><Relationship Id="rId40" Type="http://schemas.openxmlformats.org/officeDocument/2006/relationships/image" Target="../media/image88.png"/><Relationship Id="rId45" Type="http://schemas.openxmlformats.org/officeDocument/2006/relationships/image" Target="../media/image93.svg"/><Relationship Id="rId53" Type="http://schemas.openxmlformats.org/officeDocument/2006/relationships/image" Target="../media/image101.svg"/><Relationship Id="rId58" Type="http://schemas.openxmlformats.org/officeDocument/2006/relationships/image" Target="../media/image106.png"/><Relationship Id="rId5" Type="http://schemas.openxmlformats.org/officeDocument/2006/relationships/image" Target="../media/image53.svg"/><Relationship Id="rId19" Type="http://schemas.openxmlformats.org/officeDocument/2006/relationships/image" Target="../media/image254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35" Type="http://schemas.openxmlformats.org/officeDocument/2006/relationships/image" Target="../media/image83.svg"/><Relationship Id="rId43" Type="http://schemas.openxmlformats.org/officeDocument/2006/relationships/image" Target="../media/image91.svg"/><Relationship Id="rId48" Type="http://schemas.openxmlformats.org/officeDocument/2006/relationships/image" Target="../media/image96.png"/><Relationship Id="rId56" Type="http://schemas.openxmlformats.org/officeDocument/2006/relationships/image" Target="../media/image104.png"/><Relationship Id="rId8" Type="http://schemas.openxmlformats.org/officeDocument/2006/relationships/image" Target="../media/image56.png"/><Relationship Id="rId51" Type="http://schemas.openxmlformats.org/officeDocument/2006/relationships/image" Target="../media/image99.svg"/><Relationship Id="rId3" Type="http://schemas.openxmlformats.org/officeDocument/2006/relationships/image" Target="../media/image51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1.sv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59" Type="http://schemas.openxmlformats.org/officeDocument/2006/relationships/image" Target="../media/image107.svg"/><Relationship Id="rId20" Type="http://schemas.openxmlformats.org/officeDocument/2006/relationships/image" Target="../media/image68.png"/><Relationship Id="rId41" Type="http://schemas.openxmlformats.org/officeDocument/2006/relationships/image" Target="../media/image89.svg"/><Relationship Id="rId54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svg"/><Relationship Id="rId57" Type="http://schemas.openxmlformats.org/officeDocument/2006/relationships/image" Target="../media/image105.svg"/><Relationship Id="rId10" Type="http://schemas.openxmlformats.org/officeDocument/2006/relationships/image" Target="../media/image58.png"/><Relationship Id="rId31" Type="http://schemas.openxmlformats.org/officeDocument/2006/relationships/image" Target="../media/image79.sv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svg"/><Relationship Id="rId21" Type="http://schemas.openxmlformats.org/officeDocument/2006/relationships/image" Target="../media/image127.svg"/><Relationship Id="rId34" Type="http://schemas.openxmlformats.org/officeDocument/2006/relationships/image" Target="../media/image140.png"/><Relationship Id="rId42" Type="http://schemas.openxmlformats.org/officeDocument/2006/relationships/image" Target="../media/image148.png"/><Relationship Id="rId47" Type="http://schemas.openxmlformats.org/officeDocument/2006/relationships/image" Target="../media/image153.svg"/><Relationship Id="rId50" Type="http://schemas.openxmlformats.org/officeDocument/2006/relationships/image" Target="../media/image156.png"/><Relationship Id="rId55" Type="http://schemas.openxmlformats.org/officeDocument/2006/relationships/image" Target="../media/image161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5.svg"/><Relationship Id="rId11" Type="http://schemas.openxmlformats.org/officeDocument/2006/relationships/image" Target="../media/image117.sv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svg"/><Relationship Id="rId40" Type="http://schemas.openxmlformats.org/officeDocument/2006/relationships/image" Target="../media/image146.png"/><Relationship Id="rId45" Type="http://schemas.openxmlformats.org/officeDocument/2006/relationships/image" Target="../media/image151.svg"/><Relationship Id="rId53" Type="http://schemas.openxmlformats.org/officeDocument/2006/relationships/image" Target="../media/image159.svg"/><Relationship Id="rId58" Type="http://schemas.openxmlformats.org/officeDocument/2006/relationships/image" Target="../media/image164.png"/><Relationship Id="rId5" Type="http://schemas.openxmlformats.org/officeDocument/2006/relationships/image" Target="../media/image111.svg"/><Relationship Id="rId61" Type="http://schemas.openxmlformats.org/officeDocument/2006/relationships/image" Target="../media/image167.svg"/><Relationship Id="rId19" Type="http://schemas.openxmlformats.org/officeDocument/2006/relationships/image" Target="../media/image125.sv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svg"/><Relationship Id="rId30" Type="http://schemas.openxmlformats.org/officeDocument/2006/relationships/image" Target="../media/image136.png"/><Relationship Id="rId35" Type="http://schemas.openxmlformats.org/officeDocument/2006/relationships/image" Target="../media/image141.svg"/><Relationship Id="rId43" Type="http://schemas.openxmlformats.org/officeDocument/2006/relationships/image" Target="../media/image149.svg"/><Relationship Id="rId48" Type="http://schemas.openxmlformats.org/officeDocument/2006/relationships/image" Target="../media/image154.png"/><Relationship Id="rId56" Type="http://schemas.openxmlformats.org/officeDocument/2006/relationships/image" Target="../media/image162.png"/><Relationship Id="rId8" Type="http://schemas.openxmlformats.org/officeDocument/2006/relationships/image" Target="../media/image114.png"/><Relationship Id="rId51" Type="http://schemas.openxmlformats.org/officeDocument/2006/relationships/image" Target="../media/image157.svg"/><Relationship Id="rId3" Type="http://schemas.openxmlformats.org/officeDocument/2006/relationships/image" Target="../media/image109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31.svg"/><Relationship Id="rId33" Type="http://schemas.openxmlformats.org/officeDocument/2006/relationships/image" Target="../media/image139.sv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svg"/><Relationship Id="rId20" Type="http://schemas.openxmlformats.org/officeDocument/2006/relationships/image" Target="../media/image126.png"/><Relationship Id="rId41" Type="http://schemas.openxmlformats.org/officeDocument/2006/relationships/image" Target="../media/image147.svg"/><Relationship Id="rId54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svg"/><Relationship Id="rId57" Type="http://schemas.openxmlformats.org/officeDocument/2006/relationships/image" Target="../media/image163.svg"/><Relationship Id="rId10" Type="http://schemas.openxmlformats.org/officeDocument/2006/relationships/image" Target="../media/image116.png"/><Relationship Id="rId31" Type="http://schemas.openxmlformats.org/officeDocument/2006/relationships/image" Target="../media/image137.sv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6.png"/><Relationship Id="rId21" Type="http://schemas.openxmlformats.org/officeDocument/2006/relationships/image" Target="../media/image183.svg"/><Relationship Id="rId42" Type="http://schemas.openxmlformats.org/officeDocument/2006/relationships/image" Target="../media/image200.png"/><Relationship Id="rId47" Type="http://schemas.openxmlformats.org/officeDocument/2006/relationships/image" Target="../media/image205.svg"/><Relationship Id="rId63" Type="http://schemas.openxmlformats.org/officeDocument/2006/relationships/image" Target="../media/image221.svg"/><Relationship Id="rId68" Type="http://schemas.openxmlformats.org/officeDocument/2006/relationships/image" Target="../media/image226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29" Type="http://schemas.openxmlformats.org/officeDocument/2006/relationships/image" Target="../media/image189.svg"/><Relationship Id="rId11" Type="http://schemas.openxmlformats.org/officeDocument/2006/relationships/image" Target="../media/image91.svg"/><Relationship Id="rId24" Type="http://schemas.openxmlformats.org/officeDocument/2006/relationships/image" Target="../media/image158.png"/><Relationship Id="rId32" Type="http://schemas.openxmlformats.org/officeDocument/2006/relationships/image" Target="../media/image190.png"/><Relationship Id="rId37" Type="http://schemas.openxmlformats.org/officeDocument/2006/relationships/image" Target="../media/image195.svg"/><Relationship Id="rId40" Type="http://schemas.openxmlformats.org/officeDocument/2006/relationships/image" Target="../media/image198.png"/><Relationship Id="rId45" Type="http://schemas.openxmlformats.org/officeDocument/2006/relationships/image" Target="../media/image203.svg"/><Relationship Id="rId53" Type="http://schemas.openxmlformats.org/officeDocument/2006/relationships/image" Target="../media/image211.svg"/><Relationship Id="rId58" Type="http://schemas.openxmlformats.org/officeDocument/2006/relationships/image" Target="../media/image216.png"/><Relationship Id="rId66" Type="http://schemas.openxmlformats.org/officeDocument/2006/relationships/image" Target="../media/image224.png"/><Relationship Id="rId5" Type="http://schemas.openxmlformats.org/officeDocument/2006/relationships/image" Target="../media/image171.svg"/><Relationship Id="rId61" Type="http://schemas.openxmlformats.org/officeDocument/2006/relationships/image" Target="../media/image219.svg"/><Relationship Id="rId19" Type="http://schemas.openxmlformats.org/officeDocument/2006/relationships/image" Target="../media/image181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7.svg"/><Relationship Id="rId30" Type="http://schemas.openxmlformats.org/officeDocument/2006/relationships/image" Target="../media/image164.png"/><Relationship Id="rId35" Type="http://schemas.openxmlformats.org/officeDocument/2006/relationships/image" Target="../media/image193.svg"/><Relationship Id="rId43" Type="http://schemas.openxmlformats.org/officeDocument/2006/relationships/image" Target="../media/image201.svg"/><Relationship Id="rId48" Type="http://schemas.openxmlformats.org/officeDocument/2006/relationships/image" Target="../media/image206.png"/><Relationship Id="rId56" Type="http://schemas.openxmlformats.org/officeDocument/2006/relationships/image" Target="../media/image214.png"/><Relationship Id="rId64" Type="http://schemas.openxmlformats.org/officeDocument/2006/relationships/image" Target="../media/image222.png"/><Relationship Id="rId69" Type="http://schemas.openxmlformats.org/officeDocument/2006/relationships/image" Target="../media/image227.svg"/><Relationship Id="rId8" Type="http://schemas.openxmlformats.org/officeDocument/2006/relationships/image" Target="../media/image106.png"/><Relationship Id="rId51" Type="http://schemas.openxmlformats.org/officeDocument/2006/relationships/image" Target="../media/image209.svg"/><Relationship Id="rId3" Type="http://schemas.openxmlformats.org/officeDocument/2006/relationships/image" Target="../media/image169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59.svg"/><Relationship Id="rId33" Type="http://schemas.openxmlformats.org/officeDocument/2006/relationships/image" Target="../media/image191.sv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59" Type="http://schemas.openxmlformats.org/officeDocument/2006/relationships/image" Target="../media/image217.svg"/><Relationship Id="rId67" Type="http://schemas.openxmlformats.org/officeDocument/2006/relationships/image" Target="../media/image225.svg"/><Relationship Id="rId20" Type="http://schemas.openxmlformats.org/officeDocument/2006/relationships/image" Target="../media/image182.png"/><Relationship Id="rId41" Type="http://schemas.openxmlformats.org/officeDocument/2006/relationships/image" Target="../media/image199.svg"/><Relationship Id="rId54" Type="http://schemas.openxmlformats.org/officeDocument/2006/relationships/image" Target="../media/image212.png"/><Relationship Id="rId6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88.png"/><Relationship Id="rId36" Type="http://schemas.openxmlformats.org/officeDocument/2006/relationships/image" Target="../media/image194.png"/><Relationship Id="rId49" Type="http://schemas.openxmlformats.org/officeDocument/2006/relationships/image" Target="../media/image207.svg"/><Relationship Id="rId57" Type="http://schemas.openxmlformats.org/officeDocument/2006/relationships/image" Target="../media/image215.svg"/><Relationship Id="rId10" Type="http://schemas.openxmlformats.org/officeDocument/2006/relationships/image" Target="../media/image90.png"/><Relationship Id="rId31" Type="http://schemas.openxmlformats.org/officeDocument/2006/relationships/image" Target="../media/image165.svg"/><Relationship Id="rId44" Type="http://schemas.openxmlformats.org/officeDocument/2006/relationships/image" Target="../media/image202.png"/><Relationship Id="rId52" Type="http://schemas.openxmlformats.org/officeDocument/2006/relationships/image" Target="../media/image210.png"/><Relationship Id="rId60" Type="http://schemas.openxmlformats.org/officeDocument/2006/relationships/image" Target="../media/image218.png"/><Relationship Id="rId65" Type="http://schemas.openxmlformats.org/officeDocument/2006/relationships/image" Target="../media/image223.svg"/><Relationship Id="rId4" Type="http://schemas.openxmlformats.org/officeDocument/2006/relationships/image" Target="../media/image170.png"/><Relationship Id="rId9" Type="http://schemas.openxmlformats.org/officeDocument/2006/relationships/image" Target="../media/image107.svg"/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39" Type="http://schemas.openxmlformats.org/officeDocument/2006/relationships/image" Target="../media/image197.svg"/><Relationship Id="rId34" Type="http://schemas.openxmlformats.org/officeDocument/2006/relationships/image" Target="../media/image192.png"/><Relationship Id="rId50" Type="http://schemas.openxmlformats.org/officeDocument/2006/relationships/image" Target="../media/image208.png"/><Relationship Id="rId55" Type="http://schemas.openxmlformats.org/officeDocument/2006/relationships/image" Target="../media/image21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sv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hyperlink" Target="https://github.com/cdwaddell" TargetMode="External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5.jpeg"/><Relationship Id="rId11" Type="http://schemas.openxmlformats.org/officeDocument/2006/relationships/image" Target="../media/image250.png"/><Relationship Id="rId5" Type="http://schemas.openxmlformats.org/officeDocument/2006/relationships/hyperlink" Target="https://twitter.com/cdanielwaddell" TargetMode="External"/><Relationship Id="rId10" Type="http://schemas.openxmlformats.org/officeDocument/2006/relationships/image" Target="../media/image249.png"/><Relationship Id="rId4" Type="http://schemas.openxmlformats.org/officeDocument/2006/relationships/hyperlink" Target="https://www.linkedin.com/in/cdwaddell" TargetMode="External"/><Relationship Id="rId9" Type="http://schemas.openxmlformats.org/officeDocument/2006/relationships/image" Target="../media/image2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5E331-4104-48FC-980D-F7E035B4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3" y="2607524"/>
            <a:ext cx="4216370" cy="1566752"/>
          </a:xfrm>
        </p:spPr>
        <p:txBody>
          <a:bodyPr/>
          <a:lstStyle/>
          <a:p>
            <a:r>
              <a:rPr lang="en-US" dirty="0"/>
              <a:t>So you're moving to microservices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109BD-9FAB-4C0C-8363-F1C3F7C3A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003" y="4397699"/>
            <a:ext cx="4216370" cy="702115"/>
          </a:xfrm>
        </p:spPr>
        <p:txBody>
          <a:bodyPr/>
          <a:lstStyle/>
          <a:p>
            <a:r>
              <a:rPr lang="en-US" dirty="0"/>
              <a:t>A guide to success and patterns that will save your butt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D8A9E6-151A-4DAA-B2AA-3B16D829CB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614A2-0C3A-4686-8952-2585EF45C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92" y="2700367"/>
            <a:ext cx="3475084" cy="17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0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886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380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3437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01184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6031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05944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0327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55421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52612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0522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289" y="2279928"/>
            <a:ext cx="3086518" cy="1543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0554" y="3823187"/>
            <a:ext cx="37379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an </a:t>
            </a:r>
            <a:r>
              <a:rPr lang="en-US" sz="1800" b="1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IT solutions company</a:t>
            </a:r>
            <a:r>
              <a:rPr lang="en-US" sz="1800" b="0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solves tough technology challenges so you can get back to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better than usual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6885" y="564648"/>
            <a:ext cx="44229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ea"/>
                <a:ea typeface="+mn-ea"/>
                <a:cs typeface="Segoe UI"/>
                <a:sym typeface="Segoe UI"/>
              </a:rPr>
              <a:t>We are exceptional at: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0484B-5C15-4708-92CB-C24DA01E5771}"/>
              </a:ext>
            </a:extLst>
          </p:cNvPr>
          <p:cNvGrpSpPr/>
          <p:nvPr/>
        </p:nvGrpSpPr>
        <p:grpSpPr>
          <a:xfrm>
            <a:off x="6809361" y="1431549"/>
            <a:ext cx="3737989" cy="4468202"/>
            <a:chOff x="6809361" y="1431549"/>
            <a:chExt cx="3737989" cy="446820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F879AE9-FC27-4A4D-AFA0-F144ED00420F}"/>
                </a:ext>
              </a:extLst>
            </p:cNvPr>
            <p:cNvSpPr/>
            <p:nvPr/>
          </p:nvSpPr>
          <p:spPr>
            <a:xfrm>
              <a:off x="6809362" y="1431549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ADVISORY SERVICES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D24BD47-D3A2-4D5A-B469-BE5C6CFA05B9}"/>
                </a:ext>
              </a:extLst>
            </p:cNvPr>
            <p:cNvSpPr/>
            <p:nvPr/>
          </p:nvSpPr>
          <p:spPr>
            <a:xfrm>
              <a:off x="6809362" y="2005003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APPLICATION DEVELOPMENT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15CDFE4-7FF3-4B8A-A3F1-83A45C174F27}"/>
                </a:ext>
              </a:extLst>
            </p:cNvPr>
            <p:cNvSpPr/>
            <p:nvPr/>
          </p:nvSpPr>
          <p:spPr>
            <a:xfrm>
              <a:off x="6809362" y="2578457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MOBILE SOLUTIONS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01ED844-F4C4-4C60-9169-20AE6A6EA073}"/>
                </a:ext>
              </a:extLst>
            </p:cNvPr>
            <p:cNvSpPr/>
            <p:nvPr/>
          </p:nvSpPr>
          <p:spPr>
            <a:xfrm>
              <a:off x="6809361" y="3151911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DATA &amp; ANALYTICS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F626574-B4AF-4C56-8972-AB7A4D59A844}"/>
                </a:ext>
              </a:extLst>
            </p:cNvPr>
            <p:cNvSpPr/>
            <p:nvPr/>
          </p:nvSpPr>
          <p:spPr>
            <a:xfrm>
              <a:off x="6809361" y="3725365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INTERNET OF THINGS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DF349BC-66E1-4BE1-ACF2-24AEA9EC49CE}"/>
                </a:ext>
              </a:extLst>
            </p:cNvPr>
            <p:cNvSpPr/>
            <p:nvPr/>
          </p:nvSpPr>
          <p:spPr>
            <a:xfrm>
              <a:off x="6809361" y="4298819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APPLICATION MANAGEMENT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AEF8CC0-3028-4F9D-84AB-083F7D1F072E}"/>
                </a:ext>
              </a:extLst>
            </p:cNvPr>
            <p:cNvSpPr/>
            <p:nvPr/>
          </p:nvSpPr>
          <p:spPr>
            <a:xfrm>
              <a:off x="6809361" y="4872273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TESTING SERVICES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A1A7FCD-306E-4CAF-9526-79C585C60019}"/>
                </a:ext>
              </a:extLst>
            </p:cNvPr>
            <p:cNvSpPr/>
            <p:nvPr/>
          </p:nvSpPr>
          <p:spPr>
            <a:xfrm>
              <a:off x="6809361" y="5445726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PLATFORM SERVICES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4AAFA0C-E2A4-43AE-A819-0C4BF652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2306" y="1531702"/>
              <a:ext cx="375679" cy="3073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F2E43F3-4612-4957-9E5C-2808CA91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9" y="2071281"/>
              <a:ext cx="482203" cy="3214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23446B6-C1FE-4B09-98CC-5F908AC7E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93741" y="2631638"/>
              <a:ext cx="233365" cy="355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4841DF4-AED1-46E1-AC30-C857FB52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61245" y="3262044"/>
              <a:ext cx="515232" cy="3238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459DAC5-D1A4-4049-A6D2-51BDFB511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61245" y="3770303"/>
              <a:ext cx="516857" cy="364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336E945-E8A5-4418-95E1-2FEB8ABF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81820" y="4328146"/>
              <a:ext cx="501046" cy="391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058A048-C35F-4E67-BE3F-3FD43AB51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54430" y="4874829"/>
              <a:ext cx="360781" cy="4870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6433481-8625-489B-86D9-87714F9A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81575" y="5484578"/>
              <a:ext cx="493054" cy="4050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861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094876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11443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0019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61">
            <a:extLst>
              <a:ext uri="{FF2B5EF4-FFF2-40B4-BE49-F238E27FC236}">
                <a16:creationId xmlns:a16="http://schemas.microsoft.com/office/drawing/2014/main" id="{AA531F13-5F57-4ECD-B5C4-C42EBB865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23</a:t>
            </a:fld>
            <a:endParaRPr lang="en-U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3010BDD-5636-47B5-ABB8-6ECF530A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36" y="361950"/>
            <a:ext cx="918863" cy="125299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21353C5-3A91-4743-BBF6-15B78F2E7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024" y="533192"/>
            <a:ext cx="733970" cy="101124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5EA3650-25B5-49B2-AE11-FFF1337DD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893" y="639113"/>
            <a:ext cx="1182352" cy="86171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B1743C6-D6D0-4824-8D23-0E1072D5BE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3045" y="639113"/>
            <a:ext cx="1047574" cy="86171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F0D2D595-ABA8-4E5A-9821-6D2B17AE36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1012" y="375649"/>
            <a:ext cx="451588" cy="104768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6EB9D86-4CDA-4F4B-B36D-74CD64C9D8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4685" y="2176749"/>
            <a:ext cx="823615" cy="67006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5C7A93E-1AB1-4C14-84D6-57F4CB302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86957" y="2093047"/>
            <a:ext cx="837062" cy="73076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850D630-A1B5-42C1-A6BD-D7EE1F4A4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1292" y="2093047"/>
            <a:ext cx="1182352" cy="94187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1DEBAA2-43A1-4450-BBC0-5ABD886499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2675" y="2176749"/>
            <a:ext cx="1118679" cy="77447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F5150C0-DC9D-406D-A959-7716D65074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1133" y="639112"/>
            <a:ext cx="727247" cy="81280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5E31539-AC06-4EF6-95BC-2EA2BC02AA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18972" y="2144963"/>
            <a:ext cx="838043" cy="83804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77BF2E2-75D1-48E9-8D87-6357501546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9189" y="2189779"/>
            <a:ext cx="748411" cy="74841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F3577AA-C1D1-41E2-A1E5-30B85CBEF8C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6111" y="3456570"/>
            <a:ext cx="1007533" cy="8636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C740A9-45EB-4561-AAB1-D36A56F9DA1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56269" y="3384492"/>
            <a:ext cx="627498" cy="9127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79F6A9E-0E9B-4908-A8BC-716EBDFEEBC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44508" y="3704636"/>
            <a:ext cx="951942" cy="587964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925041F-575B-4369-82A4-AB74C711839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51133" y="3405830"/>
            <a:ext cx="1181100" cy="88582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B38F1E6-DBB5-46D1-A6BF-0FABFD31311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565" y="4824380"/>
            <a:ext cx="560235" cy="814887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AF1BBC4-3B6E-48BC-97C4-DA77BE48305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76246" y="4915657"/>
            <a:ext cx="647700" cy="4381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D3FCEE3-600B-4785-887E-88635D449DC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55872" y="4817965"/>
            <a:ext cx="805116" cy="63353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21215C4-D765-4B25-A7E3-36B2C8B5880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04499" y="4837604"/>
            <a:ext cx="1346617" cy="516203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3529928-EC71-499B-B4D0-385BF186DBF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972" y="4572238"/>
            <a:ext cx="667590" cy="781569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BC0AEAA-3C8A-4EB5-B4BD-0190D994204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15043" y="3530729"/>
            <a:ext cx="1197072" cy="83274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7AA5C23-9FE4-48F6-95C5-4A7ADF481D6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0937" y="3525820"/>
            <a:ext cx="814387" cy="83765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9037E63-D813-4878-A1B9-7A576A9F2A2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11303" y="5732328"/>
            <a:ext cx="1004552" cy="1004548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129991C1-6B8C-4FFB-B7E7-8CE79752D1C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801614" y="5732327"/>
            <a:ext cx="959373" cy="959373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3F2C0DE-8058-4CA6-A913-5D4115981250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5400000">
            <a:off x="7241012" y="5617280"/>
            <a:ext cx="830740" cy="118946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44C9A308-83F8-4719-B5C0-39DC1502396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840495" y="5808431"/>
            <a:ext cx="824694" cy="79851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BFE1548-9C8F-4261-A9D4-FEE834785C6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7294" y="5624912"/>
            <a:ext cx="1301022" cy="100247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A8BFB9A-08EA-4A4E-B9BB-F90AA23E4B9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599451" y="4574503"/>
            <a:ext cx="956139" cy="8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2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9AD770B4-766A-4E62-8276-F87D1CF52B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33A9551-0FE8-47BF-9C10-1DC8023E8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439737"/>
            <a:ext cx="608563" cy="93186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F93E51E-B475-41F7-BDF1-328E66B25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2137" y="457200"/>
            <a:ext cx="1303020" cy="9144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3F2E3E3C-4727-4E25-A514-B53528BCB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574" y="366585"/>
            <a:ext cx="1025525" cy="100501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3D869C-9BFC-4BEA-9361-AC679E3312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318" y="1970087"/>
            <a:ext cx="1177925" cy="91390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036FC7-F4D2-4B00-A112-1D069CEA26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5150" y="517647"/>
            <a:ext cx="1200150" cy="85395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D133189-70AC-4456-A31D-F08BD237E1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8071" y="1970087"/>
            <a:ext cx="931151" cy="90011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B7A52D2-28F3-4AA2-9EF0-A84BDB1738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318" y="3621352"/>
            <a:ext cx="2382118" cy="62388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640F53C-8094-401A-8577-64093F8406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1272" y="2078671"/>
            <a:ext cx="1254128" cy="69673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ADFF3CC-BF15-4744-99D9-4BD026911F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94532" y="424801"/>
            <a:ext cx="763668" cy="88858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3B7F0FD-CD87-474B-9F1A-FA2F4DD876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92191" y="295226"/>
            <a:ext cx="913084" cy="114773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BA3805F-25B7-4388-AD06-BAC1B187742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28228" y="446290"/>
            <a:ext cx="1128358" cy="99666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3A72DC8-E0F4-4A51-BB07-0F6218B091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05122" y="1955800"/>
            <a:ext cx="1140178" cy="9144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362F4AE-A541-41DC-A3B0-83EB7E0E161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56913" y="1957880"/>
            <a:ext cx="1160367" cy="103492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976506A-109B-498B-961B-5D79F11E41C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03666" y="1970087"/>
            <a:ext cx="958850" cy="87168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CEDA7BF-0CC9-400D-83BF-8D4C601F7C3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73257" y="3312251"/>
            <a:ext cx="1810158" cy="1024618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7939B5D-0D08-418C-A983-E66C96146CD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95962" y="3312251"/>
            <a:ext cx="1049338" cy="104933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8976549-F4C7-4634-BBBB-98FBBD8833D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56913" y="3258691"/>
            <a:ext cx="1235004" cy="107817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A25CE89-4328-4F0B-992C-96F74F3DF0C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83436" y="1970087"/>
            <a:ext cx="1073150" cy="88377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D6EAD25A-C5D6-4CA4-87AE-5147A7358FC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92191" y="3380989"/>
            <a:ext cx="1241378" cy="8642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A400486-131C-4CA5-B8D6-CDCD9F4C113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32577" y="3380989"/>
            <a:ext cx="1180685" cy="104339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64F8935-F8FF-4CB8-B96D-45FFE81B024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49201" y="4775154"/>
            <a:ext cx="1012936" cy="902834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6045FF8-3608-44CF-BB43-E11FF8BF295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05650" y="4663149"/>
            <a:ext cx="978864" cy="91360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CCD7F6C-9651-4A50-A32C-77B3F2BDEF8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28027" y="4873711"/>
            <a:ext cx="1132090" cy="67925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627E606-6E97-468B-A7C6-1BD01198C66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95962" y="4765111"/>
            <a:ext cx="909062" cy="78785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85AC252D-1F6C-4492-892E-98E7E3642C8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524619" y="4837304"/>
            <a:ext cx="1081096" cy="752067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E0A10E0-7513-4C6F-8448-3BD570D69EA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36930" y="4609484"/>
            <a:ext cx="751899" cy="1027595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A97BF76C-A467-4506-A412-A4A667297C1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820044" y="4813812"/>
            <a:ext cx="1073826" cy="823267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1E3EC94-4EE7-443D-8A08-123A68B6520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24756" y="5854473"/>
            <a:ext cx="1308931" cy="916252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0543109-F445-40F1-A882-E5559260E71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62425" y="5957971"/>
            <a:ext cx="942975" cy="62865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721DC545-2E71-4A5F-A954-72EF146E00D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959865" y="5754463"/>
            <a:ext cx="630692" cy="8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7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61">
            <a:extLst>
              <a:ext uri="{FF2B5EF4-FFF2-40B4-BE49-F238E27FC236}">
                <a16:creationId xmlns:a16="http://schemas.microsoft.com/office/drawing/2014/main" id="{8AF7BDAF-E9C0-494C-82AE-A3233D418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25</a:t>
            </a:fld>
            <a:endParaRPr lang="en-U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4282FCF-5F43-49F8-A19C-05D63967F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1633" y="323850"/>
            <a:ext cx="742465" cy="68535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F75602A-5C41-4F0F-8A98-35B62A17C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15" y="279401"/>
            <a:ext cx="839844" cy="71986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49601346-9F27-43E0-8F1F-CCADB2B90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905" y="323850"/>
            <a:ext cx="799577" cy="68535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FD8E843-215E-4602-91CF-4591989B5A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963" y="279401"/>
            <a:ext cx="824846" cy="71986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745A690-B4F2-4B6C-97C3-80BA037194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4308" y="279400"/>
            <a:ext cx="615091" cy="72010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691135D-C326-4515-A046-019BF9AF70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134" y="279401"/>
            <a:ext cx="1285476" cy="71986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2F5508E-92AA-47C8-9372-61A6ABEB9A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85452" y="203200"/>
            <a:ext cx="838200" cy="8382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D1055CA-DC09-4D40-B70C-4A653E21F1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950" y="1497012"/>
            <a:ext cx="944859" cy="712788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685598C-815C-4DF2-837D-36E0CDFB11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48116" y="1396206"/>
            <a:ext cx="1000043" cy="81359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B66DE09-4F44-4B7F-8A82-2949241829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22867" y="1345802"/>
            <a:ext cx="899997" cy="863997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5F027C0-DAE5-4C5B-BC80-B2053437799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96256" y="1463416"/>
            <a:ext cx="650875" cy="67917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7D60983-52DB-455F-83F2-494E3A1612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42766" y="1422817"/>
            <a:ext cx="638175" cy="87217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B3CC2D58-239A-401A-A660-B4472D51BB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060" y="1345802"/>
            <a:ext cx="809625" cy="8636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C550349-C839-4FD4-B6B2-7B33384A56C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871165" y="1342627"/>
            <a:ext cx="866775" cy="86677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66F1F8B-5CF9-4D87-8356-8C76B3CFAF6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2266" y="2938589"/>
            <a:ext cx="1038225" cy="69215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0B7C5C6-B479-49C5-BA3B-BF33655FE4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19512" y="2707544"/>
            <a:ext cx="857250" cy="762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2C178ECB-1827-4000-921D-BA4BF70F0F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41871" y="2807556"/>
            <a:ext cx="661988" cy="66198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B8773B5-00C8-4D1E-83CA-A2A2CA9941E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76399" y="2707544"/>
            <a:ext cx="890588" cy="71247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A81DFE0-BEAA-444E-A10E-5B17833AF5B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8309" y="2569295"/>
            <a:ext cx="827088" cy="85071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66C0A213-197E-47F0-959A-5B8C4A171F1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147828" y="2608515"/>
            <a:ext cx="700088" cy="700088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14A3914-4533-482B-BE04-79415419AC6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60521" y="2569295"/>
            <a:ext cx="888063" cy="837316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4DD8857-0CBD-4119-A59F-154E7513668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68950" y="3984084"/>
            <a:ext cx="750888" cy="75088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C35F726-3148-40EF-9653-13B16786B4A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17866" y="4042027"/>
            <a:ext cx="860543" cy="68843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E0C54A6-86F0-4D6A-86F6-79F51795679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227617" y="3822951"/>
            <a:ext cx="690496" cy="90750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9C009C3-390D-4C82-B87E-846DEA26D85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676518" y="3723444"/>
            <a:ext cx="890350" cy="100701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6F6CFCE-D1F9-49AF-85B0-24977F5F2FA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874728" y="3723444"/>
            <a:ext cx="859648" cy="100701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07661EB5-A848-4FFA-9EE5-E53AD20C5E41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61083" y="5376510"/>
            <a:ext cx="1437495" cy="10381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0C9AF0FD-CC8D-4DC4-B333-B750D43AF91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83887" y="5370159"/>
            <a:ext cx="1081846" cy="104454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2D708A8-478F-4A2B-9B1D-8B4FFF3F281B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853852" y="5218660"/>
            <a:ext cx="775548" cy="12021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46E83693-B47D-4D36-A26A-2ED786F9E0E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89995" y="3818650"/>
            <a:ext cx="943716" cy="898777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75B46399-BB08-4A82-9036-5365F804E15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69260" y="3818650"/>
            <a:ext cx="657225" cy="100965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41C1D34D-CF5F-4F16-8A8A-B678814B820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48308" y="5158888"/>
            <a:ext cx="995591" cy="1199235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04D498F-2234-471E-B882-761B7C70842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9100" y="5330410"/>
            <a:ext cx="741363" cy="978599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807919C-4748-4697-808B-BFE5D505BFD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95664" y="5226370"/>
            <a:ext cx="1273211" cy="11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60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1">
            <a:extLst>
              <a:ext uri="{FF2B5EF4-FFF2-40B4-BE49-F238E27FC236}">
                <a16:creationId xmlns:a16="http://schemas.microsoft.com/office/drawing/2014/main" id="{28613071-F513-4FE4-B15C-41A528EB5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C2B4D3D-70D9-48A5-A46A-DBE221F4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85" y="2336906"/>
            <a:ext cx="924813" cy="111484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D781F6F-AE6D-4539-BCA2-3BFA302C1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892" y="2411710"/>
            <a:ext cx="1264607" cy="102749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17D3549-8CD7-476C-823E-4D9A28C88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261" y="2308474"/>
            <a:ext cx="1110716" cy="113072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F0EE825-9A9E-40C3-87B2-32D97F19B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8894" y="2347917"/>
            <a:ext cx="1334906" cy="10912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EBF594A-5B2F-46C2-B2AE-D51A7E433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002" y="2376861"/>
            <a:ext cx="1167935" cy="1062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37919E-27D3-41B3-A229-B09E09574C2A}"/>
              </a:ext>
            </a:extLst>
          </p:cNvPr>
          <p:cNvSpPr txBox="1"/>
          <p:nvPr/>
        </p:nvSpPr>
        <p:spPr>
          <a:xfrm>
            <a:off x="661154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BF3E59-F7BC-408B-BE1C-2D51ED9D4BAE}"/>
              </a:ext>
            </a:extLst>
          </p:cNvPr>
          <p:cNvSpPr txBox="1"/>
          <p:nvPr/>
        </p:nvSpPr>
        <p:spPr>
          <a:xfrm>
            <a:off x="3021065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6C8A2-881F-4FA2-9738-6DA7552D99F1}"/>
              </a:ext>
            </a:extLst>
          </p:cNvPr>
          <p:cNvSpPr txBox="1"/>
          <p:nvPr/>
        </p:nvSpPr>
        <p:spPr>
          <a:xfrm>
            <a:off x="5361052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FB300-CF0E-4EB5-90BC-9E53D7F5EE4C}"/>
              </a:ext>
            </a:extLst>
          </p:cNvPr>
          <p:cNvSpPr txBox="1"/>
          <p:nvPr/>
        </p:nvSpPr>
        <p:spPr>
          <a:xfrm>
            <a:off x="7593207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D4868-E932-4D62-B6B0-EFDA67E55294}"/>
              </a:ext>
            </a:extLst>
          </p:cNvPr>
          <p:cNvSpPr txBox="1"/>
          <p:nvPr/>
        </p:nvSpPr>
        <p:spPr>
          <a:xfrm>
            <a:off x="10018894" y="3631161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61237B9-95F9-4C34-8039-C8EF5767D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2889" y="343041"/>
            <a:ext cx="1182048" cy="94851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983C7FD-F7AE-42C2-B22B-FC49ECB0B3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37785" y="335089"/>
            <a:ext cx="924813" cy="8892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6BF557-E203-403E-823F-9B8E10E019C2}"/>
              </a:ext>
            </a:extLst>
          </p:cNvPr>
          <p:cNvCxnSpPr/>
          <p:nvPr/>
        </p:nvCxnSpPr>
        <p:spPr>
          <a:xfrm>
            <a:off x="457200" y="2130998"/>
            <a:ext cx="11201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3C8282-D0AE-43D9-82FF-ECDDF5A3BD7A}"/>
              </a:ext>
            </a:extLst>
          </p:cNvPr>
          <p:cNvSpPr txBox="1"/>
          <p:nvPr/>
        </p:nvSpPr>
        <p:spPr>
          <a:xfrm>
            <a:off x="661154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3BF7C5-09FD-47CA-BC4D-5D91D8F2201F}"/>
              </a:ext>
            </a:extLst>
          </p:cNvPr>
          <p:cNvSpPr txBox="1"/>
          <p:nvPr/>
        </p:nvSpPr>
        <p:spPr>
          <a:xfrm>
            <a:off x="3021065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09E6DC-C06E-4CFD-A581-31C84315EDD1}"/>
              </a:ext>
            </a:extLst>
          </p:cNvPr>
          <p:cNvSpPr txBox="1"/>
          <p:nvPr/>
        </p:nvSpPr>
        <p:spPr>
          <a:xfrm>
            <a:off x="5361052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E4C227-4D98-4A3F-BA9A-A2166F8EBF23}"/>
              </a:ext>
            </a:extLst>
          </p:cNvPr>
          <p:cNvSpPr txBox="1"/>
          <p:nvPr/>
        </p:nvSpPr>
        <p:spPr>
          <a:xfrm>
            <a:off x="7593207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FD4197-0B57-4127-B8F9-D07E214B48D2}"/>
              </a:ext>
            </a:extLst>
          </p:cNvPr>
          <p:cNvSpPr txBox="1"/>
          <p:nvPr/>
        </p:nvSpPr>
        <p:spPr>
          <a:xfrm>
            <a:off x="10018894" y="1509233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7BA5BE3-7203-44C6-B1EC-4B2189E776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88172" y="270211"/>
            <a:ext cx="785114" cy="102134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4234F2C-815A-4773-BA58-6B96A50A42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154" y="4210783"/>
            <a:ext cx="984285" cy="11952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47E620-0D2E-4C30-BF73-8375D8382968}"/>
              </a:ext>
            </a:extLst>
          </p:cNvPr>
          <p:cNvSpPr txBox="1"/>
          <p:nvPr/>
        </p:nvSpPr>
        <p:spPr>
          <a:xfrm>
            <a:off x="439416" y="5492284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egrants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2436CB9-8F69-4158-B97C-9D76D8BEE7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8052" y="4210783"/>
            <a:ext cx="1195203" cy="11952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699C12-EA01-473E-9AC9-46965AF6D92E}"/>
              </a:ext>
            </a:extLst>
          </p:cNvPr>
          <p:cNvSpPr txBox="1"/>
          <p:nvPr/>
        </p:nvSpPr>
        <p:spPr>
          <a:xfrm>
            <a:off x="2614027" y="5492284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Enterprise</a:t>
            </a:r>
          </a:p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MGMT.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B8E59B4-A337-4876-AD11-ADE9B9094AB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38092" y="4181088"/>
            <a:ext cx="1359656" cy="125459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9216930-AA43-4E9A-95B3-F5C679884A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93207" y="4224572"/>
            <a:ext cx="1517979" cy="11814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12BD931-13F6-4831-8EA9-719983970FF3}"/>
              </a:ext>
            </a:extLst>
          </p:cNvPr>
          <p:cNvSpPr txBox="1"/>
          <p:nvPr/>
        </p:nvSpPr>
        <p:spPr>
          <a:xfrm>
            <a:off x="5231756" y="5491627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Managed Services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5C0229-86C3-4A4C-98E5-3CD2B64AF428}"/>
              </a:ext>
            </a:extLst>
          </p:cNvPr>
          <p:cNvSpPr txBox="1"/>
          <p:nvPr/>
        </p:nvSpPr>
        <p:spPr>
          <a:xfrm>
            <a:off x="7375391" y="5518986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Technology Solutions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AF4F20E-D5A7-48CB-AA55-592922B4868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57575" y="265083"/>
            <a:ext cx="1400650" cy="93262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4DA6BD3-2829-4E7E-B07C-C1CE170312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52599" y="278576"/>
            <a:ext cx="1204403" cy="10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94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0969-8776-410F-8F05-AA2A1D0B465E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marR="0" indent="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1pPr>
            <a:lvl2pPr marL="0" marR="0" indent="1143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2pPr>
            <a:lvl3pPr marL="0" marR="0" indent="2286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3pPr>
            <a:lvl4pPr marL="0" marR="0" indent="3429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4pPr>
            <a:lvl5pPr marL="0" marR="0" indent="4572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5pPr>
            <a:lvl6pPr marL="0" marR="0" indent="5715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6pPr>
            <a:lvl7pPr marL="0" marR="0" indent="6858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7pPr>
            <a:lvl8pPr marL="0" marR="0" indent="8001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8pPr>
            <a:lvl9pPr marL="0" marR="0" indent="9144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9pPr>
          </a:lstStyle>
          <a:p>
            <a:r>
              <a:rPr lang="en-US" kern="0"/>
              <a:t>About Me</a:t>
            </a:r>
            <a:endParaRPr lang="en-US" kern="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A17FCB7-3659-4AB2-93D0-D7FAA39555EA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I have been developing software commercially for the last 15 year. In my free time I enjoy mixing live music for local Louisville bands, making movies, and developing video games. 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kern="0" dirty="0" err="1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cdanielwaddell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A6D5925-ABC1-4D2A-AC98-E62395FE36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1" r="6312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6" name="Picture 2" descr="Image result for github logo">
            <a:extLst>
              <a:ext uri="{FF2B5EF4-FFF2-40B4-BE49-F238E27FC236}">
                <a16:creationId xmlns:a16="http://schemas.microsoft.com/office/drawing/2014/main" id="{95904E3B-4C71-49D1-802A-D07FE274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4560921"/>
            <a:ext cx="435474" cy="4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linkedin logo">
            <a:extLst>
              <a:ext uri="{FF2B5EF4-FFF2-40B4-BE49-F238E27FC236}">
                <a16:creationId xmlns:a16="http://schemas.microsoft.com/office/drawing/2014/main" id="{594F9D0E-D705-4DE2-A16F-23F2F127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5132872"/>
            <a:ext cx="435474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twitter logo">
            <a:extLst>
              <a:ext uri="{FF2B5EF4-FFF2-40B4-BE49-F238E27FC236}">
                <a16:creationId xmlns:a16="http://schemas.microsoft.com/office/drawing/2014/main" id="{B9CC5452-72FE-4A0C-B500-0D2B7BB7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9" y="5650125"/>
            <a:ext cx="435429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.youracclaim.com/images/421ca115-c03d-403d-893c-da7652bb8619/MCSA%2BWeb%2BApplications-01.png">
            <a:extLst>
              <a:ext uri="{FF2B5EF4-FFF2-40B4-BE49-F238E27FC236}">
                <a16:creationId xmlns:a16="http://schemas.microsoft.com/office/drawing/2014/main" id="{BF353E61-B58A-46EA-BD4F-E92855D70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68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.youracclaim.com/images/9c42deab-bb34-4a70-b8d8-63b6f452fed8/MCSD%2BApp%2BBuilder-01.png">
            <a:extLst>
              <a:ext uri="{FF2B5EF4-FFF2-40B4-BE49-F238E27FC236}">
                <a16:creationId xmlns:a16="http://schemas.microsoft.com/office/drawing/2014/main" id="{FAAE4B58-41D7-4794-BF1B-90BCFCF0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92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31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E16D-12FB-45E0-9A6F-F25ED985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448" y="1245682"/>
            <a:ext cx="3583432" cy="1566752"/>
          </a:xfrm>
        </p:spPr>
        <p:txBody>
          <a:bodyPr/>
          <a:lstStyle/>
          <a:p>
            <a:r>
              <a:rPr lang="en-US" dirty="0"/>
              <a:t>Microservices… Go!</a:t>
            </a:r>
          </a:p>
        </p:txBody>
      </p:sp>
      <p:pic>
        <p:nvPicPr>
          <p:cNvPr id="26" name="giphy">
            <a:hlinkClick r:id="" action="ppaction://media"/>
            <a:extLst>
              <a:ext uri="{FF2B5EF4-FFF2-40B4-BE49-F238E27FC236}">
                <a16:creationId xmlns:a16="http://schemas.microsoft.com/office/drawing/2014/main" id="{A5335678-7EA2-48EC-B878-3BBAD21CB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593" y="1686407"/>
            <a:ext cx="5576292" cy="34851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C269E0-84D3-4F3D-9FF8-38299FB05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4985">
            <a:off x="260507" y="2574913"/>
            <a:ext cx="7913166" cy="13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73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55266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90822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3141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3174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3172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HMB Color Palette">
      <a:dk1>
        <a:srgbClr val="414042"/>
      </a:dk1>
      <a:lt1>
        <a:srgbClr val="FFFFFF"/>
      </a:lt1>
      <a:dk2>
        <a:srgbClr val="53585F"/>
      </a:dk2>
      <a:lt2>
        <a:srgbClr val="DCDEE0"/>
      </a:lt2>
      <a:accent1>
        <a:srgbClr val="009944"/>
      </a:accent1>
      <a:accent2>
        <a:srgbClr val="00561D"/>
      </a:accent2>
      <a:accent3>
        <a:srgbClr val="A6AAA9"/>
      </a:accent3>
      <a:accent4>
        <a:srgbClr val="7CB342"/>
      </a:accent4>
      <a:accent5>
        <a:srgbClr val="1E88E5"/>
      </a:accent5>
      <a:accent6>
        <a:srgbClr val="8E24AA"/>
      </a:accent6>
      <a:hlink>
        <a:srgbClr val="FFC400"/>
      </a:hlink>
      <a:folHlink>
        <a:srgbClr val="8E24AA"/>
      </a:folHlink>
    </a:clrScheme>
    <a:fontScheme name="HMB Brand Fonts (Alternative)">
      <a:majorFont>
        <a:latin typeface="Franklin Gothic Demi Cond"/>
        <a:ea typeface="Franklin Gothic Demi Cond"/>
        <a:cs typeface="Franklin Gothic Demi Cond"/>
      </a:majorFont>
      <a:minorFont>
        <a:latin typeface="Segoe UI"/>
        <a:ea typeface="Franklin Gothic Demi Cond"/>
        <a:cs typeface="Franklin Gothic Demi Con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0" dist="67468" dir="5400000" rotWithShape="0">
              <a:srgbClr val="000000">
                <a:alpha val="24538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C1E21"/>
        </a:solidFill>
        <a:ln w="12700" cap="flat">
          <a:noFill/>
          <a:miter lim="400000"/>
        </a:ln>
        <a:effectLst>
          <a:outerShdw blurRad="127000" dist="67468" dir="5400000" rotWithShape="0">
            <a:srgbClr val="000000">
              <a:alpha val="24538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ranklin Gothic Demi C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MB_Theme.potx" id="{4F51ED72-7580-4F14-AEBF-0C27BF154BE9}" vid="{081CC697-633C-4444-B5E0-AEB3DE5CF7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Segoe UI" panose="020F0302020204030204"/>
        <a:ea typeface=""/>
        <a:cs typeface=""/>
        <a:font script="Jpan" typeface="游ゴシック Light"/>
        <a:font script="Hang" typeface="맑은 고딕"/>
        <a:font script="Hans" typeface="Segoe UI"/>
        <a:font script="Hant" typeface="Segoe U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Segoe UI"/>
        <a:font script="Arab" typeface="Segoe UI"/>
        <a:font script="Hebr" typeface="Segoe U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egoe UI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FB7EF9FBCC4A8B9A4475BD326650" ma:contentTypeVersion="3" ma:contentTypeDescription="Create a new document." ma:contentTypeScope="" ma:versionID="71f4bc84defe3b3736b9b37cbfe7a508">
  <xsd:schema xmlns:xsd="http://www.w3.org/2001/XMLSchema" xmlns:xs="http://www.w3.org/2001/XMLSchema" xmlns:p="http://schemas.microsoft.com/office/2006/metadata/properties" xmlns:ns2="f212c801-de8c-4d40-b650-69a1c609cdd6" targetNamespace="http://schemas.microsoft.com/office/2006/metadata/properties" ma:root="true" ma:fieldsID="f31e3c6c212b97525b94e591d58a4db3" ns2:_="">
    <xsd:import namespace="f212c801-de8c-4d40-b650-69a1c609cd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12c801-de8c-4d40-b650-69a1c609cd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Display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E6076E-38D7-4915-A85E-BBE302A3C12B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f212c801-de8c-4d40-b650-69a1c609cdd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1F346CE-C4CF-4D75-B59F-7CCE7CB230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0E46D5-EB7C-4EC4-A298-C524E7601E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12c801-de8c-4d40-b650-69a1c609cd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3287</TotalTime>
  <Words>259</Words>
  <Application>Microsoft Office PowerPoint</Application>
  <PresentationFormat>Widescreen</PresentationFormat>
  <Paragraphs>77</Paragraphs>
  <Slides>26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Franklin Gothic Demi Cond</vt:lpstr>
      <vt:lpstr>Segoe UI</vt:lpstr>
      <vt:lpstr>White</vt:lpstr>
      <vt:lpstr>So you're moving to microservices</vt:lpstr>
      <vt:lpstr>PowerPoint Presentation</vt:lpstr>
      <vt:lpstr>PowerPoint Presentation</vt:lpstr>
      <vt:lpstr>Microservices… Go!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regression bugs before QA</dc:title>
  <dc:creator>CD Waddell</dc:creator>
  <cp:lastModifiedBy>CD Waddell</cp:lastModifiedBy>
  <cp:revision>12</cp:revision>
  <dcterms:created xsi:type="dcterms:W3CDTF">2019-08-06T02:19:04Z</dcterms:created>
  <dcterms:modified xsi:type="dcterms:W3CDTF">2019-08-20T14:18:17Z</dcterms:modified>
</cp:coreProperties>
</file>